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4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5" r:id="rId20"/>
    <p:sldId id="276" r:id="rId21"/>
    <p:sldId id="277" r:id="rId22"/>
    <p:sldId id="278" r:id="rId23"/>
    <p:sldId id="273" r:id="rId24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4572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9144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3716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18288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6" autoAdjust="0"/>
    <p:restoredTop sz="93111" autoAdjust="0"/>
  </p:normalViewPr>
  <p:slideViewPr>
    <p:cSldViewPr>
      <p:cViewPr varScale="1">
        <p:scale>
          <a:sx n="49" d="100"/>
          <a:sy n="49" d="100"/>
        </p:scale>
        <p:origin x="1334" y="2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3.png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3.png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5518F8E9-674D-4562-8AD1-E88C6849C1F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 altLang="es-ES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97E97163-03F6-4511-AE69-9B9E75A1E3D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s-ES" altLang="es-ES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6FEA083-EAA9-48AB-BDD3-AA56345311A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 altLang="es-ES"/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9E86F579-097C-40C7-8192-FE7864C5495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4F88945-1041-4317-B7E6-8367B6291A0C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F7C4E4-7337-40D7-9B16-3A8725355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BC58109-A8A6-4991-94ED-E8B4D4C2AE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BA425A-E795-48C7-8D96-78B2BF2E3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AF9873-F8D8-4D80-97B4-3BDBA5B8B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102B93-F271-40F7-8A1D-9B4120FDE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A8CF8-95E0-4ED2-A167-265829AF064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10991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4B1F0B-453B-425F-B5F6-5B1872075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49CD428-9976-4653-89D9-16542D177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81C7C8-0A5D-422E-8E7E-1BF248BB9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921BDF-816A-4800-9B1A-849F33818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B63921-D3C6-4450-A00E-298936E4A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25E46-2EDB-49FE-BED2-794C2DAC21F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79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BCE15BD-3F30-40D9-A50D-604E119206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5719AA5-74B3-4AD3-A6E9-53D9FBD6B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A71A56-08CC-4575-930C-4809910B2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490BA1-8C2E-41D7-AEE5-18B00DD6D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7CC055-460C-4345-BBE0-B1220BA46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568FEF-6DBD-4BC4-8519-2CF34164788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87698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5C8E7-F611-48EE-8DB9-345C7107A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9DDEF-EBA8-4C4E-B754-7B346EE4E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3F1511-434D-4BD2-82E5-77F40ADF9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07D69F-5251-43D5-A4FD-0954A685B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24D57F6-784B-47BD-9220-9CF4E8A3E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FE605-1A08-473C-9538-17E4292421BB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61771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5411BA-17B3-49B9-9BBB-E728A3416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290B74-627A-44F6-A378-658E33B4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8365A-8FE3-404E-A2D2-8A16A16A1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1F4A0C-564D-4D06-94BB-0C651E7B9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56E69E-0624-42DF-9D14-D1B8E9129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C4A2B7-92F9-42FB-A92F-E86A58AD61E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42534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CA3631-82E7-4E7F-ABDC-14F83B8E7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84BB48-8C8A-4021-A9FF-EAB127F2D2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09CEAD6-242C-42BA-A0CA-90D7D944D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66F305-21D5-4612-AE34-05B19041B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2EFA58-16E0-4D02-922B-425CC5DBB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087B8D1-1EF2-4E4C-AE14-71BCB6EEA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1A9D7-2407-43C5-9E67-83239AB30C7D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61961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92D601-5B49-4158-AA74-659312132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4AA2EF6-225C-4132-A1E1-E14FA0774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233C5A-BCB6-440E-BBEE-CC06DD797F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E641C8B-AE3E-4C14-B2F3-E9F685BA67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4AF47CC-78EE-4F3F-9A67-68431834A1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BC2FE04-6AEC-4D2B-AAAC-C3118C150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83538D-CAB0-4A87-A6AF-569A9E138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43521D3-5369-4900-BB48-FB1234F80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15F1D5-851A-42A9-AC1C-420D097CF51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8544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C8DBF0-E372-4DF0-A3D2-E8E238F4C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B4D00AD-CD9E-46AF-B941-69759782C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C935F6C-4913-47FE-BC2F-38DC3154A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781D4A-AD6E-4ED6-B112-94C81193B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96FF7-B59B-4D62-8BDD-E435587D0B7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53463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EA971F9-7F3E-4799-8E3C-FA3B0F60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589AE92-C45E-423A-A299-FCFCBE2A7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FA5F2CD-A2F2-4EFA-A01D-D64E21BAD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C214F7-9310-4577-9A8E-B5D149E4F2C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96846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C13755-74F3-48C2-857E-7D9ADCC09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913FF4-8A47-486A-AE14-B0F2C5354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C18114C-93DF-4A8E-8BED-502ADEF498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B4ECA3-56C7-4AE9-B2BC-79CC4DF59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78511D3-9D98-4E67-AF31-5FB37619C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D85BC52-71F3-4E53-B46F-5F57BC29B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2DB9C-37EA-4B41-A30E-BC2A23CB234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1730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A5B54D-623D-49AF-B1DB-B3A1B1F15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E93FCEC-8E8E-4E31-98C9-6DE8D782CD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BEFC685-C5EE-4C4C-8B12-86FDF930AF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49071A-FD62-4FA7-9E16-2FF2B26AC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ECE416-8CF7-4A45-86A5-D8C1AE2AD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D5CC070-4B68-4F8D-86F7-4C7AD5CC6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A035F-6E64-42FD-AC59-9EF4F1F80C2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84236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236B9B2-B547-4AAE-9A70-6D028B71A8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9DEA5AC-7DB4-402E-A761-EC30A37B73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32F1F47-7A18-41F4-99DD-46A58729ADD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es-ES" altLang="es-E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BE89BCB-CEB2-45DE-A4B2-3D71B2A27E9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es-ES" altLang="es-E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C4D5A17-892F-4398-B9FF-C1E50D729DF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58494FF4-0288-4D05-87E9-D32C36DC2D89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21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.png"/><Relationship Id="rId11" Type="http://schemas.openxmlformats.org/officeDocument/2006/relationships/image" Target="../media/image11.png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10.jpe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oleObject" Target="../embeddings/oleObject23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oleObject" Target="../embeddings/oleObject25.bin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6.bin"/><Relationship Id="rId4" Type="http://schemas.openxmlformats.org/officeDocument/2006/relationships/image" Target="../media/image2.png"/><Relationship Id="rId9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oleObject" Target="../embeddings/oleObject27.bin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9.bin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31.bin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oleObject" Target="../embeddings/oleObject32.bin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oleObject" Target="../embeddings/oleObject33.bin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oleObject" Target="../embeddings/oleObject34.bin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2.png"/><Relationship Id="rId5" Type="http://schemas.openxmlformats.org/officeDocument/2006/relationships/image" Target="../media/image5.jpeg"/><Relationship Id="rId4" Type="http://schemas.openxmlformats.org/officeDocument/2006/relationships/image" Target="../media/image3.png"/><Relationship Id="rId9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36.bin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38.bin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8.bin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9" name="Group 11">
            <a:extLst>
              <a:ext uri="{FF2B5EF4-FFF2-40B4-BE49-F238E27FC236}">
                <a16:creationId xmlns:a16="http://schemas.microsoft.com/office/drawing/2014/main" id="{FD918927-3F7C-4590-941D-7BCAB0E4731A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1219200"/>
            <a:ext cx="2209800" cy="3070225"/>
            <a:chOff x="3888" y="768"/>
            <a:chExt cx="1392" cy="1934"/>
          </a:xfrm>
        </p:grpSpPr>
        <p:sp>
          <p:nvSpPr>
            <p:cNvPr id="2051" name="AutoShape 3">
              <a:extLst>
                <a:ext uri="{FF2B5EF4-FFF2-40B4-BE49-F238E27FC236}">
                  <a16:creationId xmlns:a16="http://schemas.microsoft.com/office/drawing/2014/main" id="{A1A3CDC2-DD46-4E59-8944-998C0AE33E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0" y="2078"/>
              <a:ext cx="816" cy="624"/>
            </a:xfrm>
            <a:custGeom>
              <a:avLst/>
              <a:gdLst>
                <a:gd name="G0" fmla="+- 5400 0 0"/>
                <a:gd name="G1" fmla="+- 21600 0 5400"/>
                <a:gd name="G2" fmla="+- 21600 0 540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050" name="AutoShape 2">
              <a:extLst>
                <a:ext uri="{FF2B5EF4-FFF2-40B4-BE49-F238E27FC236}">
                  <a16:creationId xmlns:a16="http://schemas.microsoft.com/office/drawing/2014/main" id="{C56468A8-1E6F-4931-B572-EDA9DD7A99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9171">
              <a:off x="3888" y="768"/>
              <a:ext cx="1392" cy="1632"/>
            </a:xfrm>
            <a:prstGeom prst="cube">
              <a:avLst>
                <a:gd name="adj" fmla="val 25000"/>
              </a:avLst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graphicFrame>
        <p:nvGraphicFramePr>
          <p:cNvPr id="2054" name="Object 6">
            <a:extLst>
              <a:ext uri="{FF2B5EF4-FFF2-40B4-BE49-F238E27FC236}">
                <a16:creationId xmlns:a16="http://schemas.microsoft.com/office/drawing/2014/main" id="{D28A2465-AB0C-4B24-96B2-6FA7D38127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77025" y="5051425"/>
          <a:ext cx="2243138" cy="149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Imagen de mapa de bits" r:id="rId3" imgW="3572374" imgH="2381582" progId="Paint.Picture">
                  <p:embed/>
                </p:oleObj>
              </mc:Choice>
              <mc:Fallback>
                <p:oleObj name="Imagen de mapa de bits" r:id="rId3" imgW="3572374" imgH="2381582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7025" y="5051425"/>
                        <a:ext cx="2243138" cy="1495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53" name="AutoShape 5">
            <a:extLst>
              <a:ext uri="{FF2B5EF4-FFF2-40B4-BE49-F238E27FC236}">
                <a16:creationId xmlns:a16="http://schemas.microsoft.com/office/drawing/2014/main" id="{5214A272-7ADC-40E2-880F-AAB7A0378AD4}"/>
              </a:ext>
            </a:extLst>
          </p:cNvPr>
          <p:cNvCxnSpPr>
            <a:cxnSpLocks noChangeShapeType="1"/>
            <a:stCxn id="2050" idx="4"/>
            <a:endCxn id="0" idx="1"/>
          </p:cNvCxnSpPr>
          <p:nvPr/>
        </p:nvCxnSpPr>
        <p:spPr bwMode="auto">
          <a:xfrm flipH="1">
            <a:off x="6677025" y="3048000"/>
            <a:ext cx="909638" cy="2751138"/>
          </a:xfrm>
          <a:prstGeom prst="curvedConnector5">
            <a:avLst>
              <a:gd name="adj1" fmla="val -170681"/>
              <a:gd name="adj2" fmla="val 57417"/>
              <a:gd name="adj3" fmla="val 125130"/>
            </a:avLst>
          </a:prstGeom>
          <a:noFill/>
          <a:ln w="3810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55" name="WordArt 7">
            <a:extLst>
              <a:ext uri="{FF2B5EF4-FFF2-40B4-BE49-F238E27FC236}">
                <a16:creationId xmlns:a16="http://schemas.microsoft.com/office/drawing/2014/main" id="{4FDFF5D6-1660-4DA4-9D4C-9D75B518A66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62000" y="762000"/>
            <a:ext cx="7162800" cy="3124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Pulsadores, Conmutadores e interruptores:</a:t>
            </a:r>
          </a:p>
          <a:p>
            <a:pPr algn="ctr"/>
            <a:r>
              <a:rPr lang="es-E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Sistemas de acceso</a:t>
            </a:r>
          </a:p>
          <a:p>
            <a:pPr algn="ctr"/>
            <a:r>
              <a:rPr lang="es-E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para el discapacitado motórico</a:t>
            </a:r>
          </a:p>
        </p:txBody>
      </p:sp>
      <p:grpSp>
        <p:nvGrpSpPr>
          <p:cNvPr id="2058" name="Group 10">
            <a:extLst>
              <a:ext uri="{FF2B5EF4-FFF2-40B4-BE49-F238E27FC236}">
                <a16:creationId xmlns:a16="http://schemas.microsoft.com/office/drawing/2014/main" id="{80FF2210-C770-4BE9-B03C-1ABBFA42F48C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5257800"/>
            <a:ext cx="5276850" cy="723900"/>
            <a:chOff x="624" y="3312"/>
            <a:chExt cx="3324" cy="456"/>
          </a:xfrm>
        </p:grpSpPr>
        <p:sp>
          <p:nvSpPr>
            <p:cNvPr id="2056" name="WordArt 8">
              <a:extLst>
                <a:ext uri="{FF2B5EF4-FFF2-40B4-BE49-F238E27FC236}">
                  <a16:creationId xmlns:a16="http://schemas.microsoft.com/office/drawing/2014/main" id="{28AF3B10-63DC-4E70-A064-AFB04386A1B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624" y="3360"/>
              <a:ext cx="3324" cy="408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scene3d>
                <a:camera prst="legacyObliqueRight"/>
                <a:lightRig rig="legacyHarsh3" dir="t"/>
              </a:scene3d>
              <a:sp3d extrusionH="100000" prstMaterial="legacyMatte">
                <a:extrusionClr>
                  <a:srgbClr val="663300"/>
                </a:extrusionClr>
                <a:contourClr>
                  <a:srgbClr val="FFCC99"/>
                </a:contourClr>
              </a:sp3d>
            </a:bodyPr>
            <a:lstStyle/>
            <a:p>
              <a:pPr algn="ctr"/>
              <a:r>
                <a:rPr lang="es-ES" sz="3600" kern="10">
                  <a:ln w="9525">
                    <a:round/>
                    <a:headEnd/>
                    <a:tailEnd/>
                  </a:ln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atin typeface="Arial Black" panose="020B0A04020102020204" pitchFamily="34" charset="0"/>
                </a:rPr>
                <a:t>Gaspar González Rus</a:t>
              </a:r>
            </a:p>
          </p:txBody>
        </p:sp>
        <p:sp>
          <p:nvSpPr>
            <p:cNvPr id="2057" name="WordArt 9">
              <a:extLst>
                <a:ext uri="{FF2B5EF4-FFF2-40B4-BE49-F238E27FC236}">
                  <a16:creationId xmlns:a16="http://schemas.microsoft.com/office/drawing/2014/main" id="{E3E89E96-2C4C-40C6-96A1-085A1838E20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624" y="3312"/>
              <a:ext cx="3324" cy="40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3600" i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>
                    <a:outerShdw dist="35921" dir="2700000" algn="ctr" rotWithShape="0">
                      <a:srgbClr val="808080"/>
                    </a:outerShdw>
                  </a:effectLst>
                  <a:latin typeface="Arial Black" panose="020B0A04020102020204" pitchFamily="34" charset="0"/>
                </a:rPr>
                <a:t>Gaspar González Rus</a:t>
              </a:r>
            </a:p>
          </p:txBody>
        </p:sp>
      </p:grpSp>
      <p:graphicFrame>
        <p:nvGraphicFramePr>
          <p:cNvPr id="2060" name="Object 12">
            <a:extLst>
              <a:ext uri="{FF2B5EF4-FFF2-40B4-BE49-F238E27FC236}">
                <a16:creationId xmlns:a16="http://schemas.microsoft.com/office/drawing/2014/main" id="{D8826A7B-74E4-483A-BA98-634E52EBEE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Imagen de mapa de bits" r:id="rId6" imgW="304923" imgH="304923" progId="Paint.Picture">
                  <p:embed/>
                </p:oleObj>
              </mc:Choice>
              <mc:Fallback>
                <p:oleObj name="Imagen de mapa de bits" r:id="rId6" imgW="304923" imgH="304923" progId="Paint.Picture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1" name="Text Box 13">
            <a:extLst>
              <a:ext uri="{FF2B5EF4-FFF2-40B4-BE49-F238E27FC236}">
                <a16:creationId xmlns:a16="http://schemas.microsoft.com/office/drawing/2014/main" id="{E4FAAAFE-4F35-49DA-A307-A2D812BE7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96000"/>
            <a:ext cx="74834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altLang="es-ES" sz="2000" b="0"/>
              <a:t>(*) Esta documentación ha sido publicada en la Revista NNTT.Info</a:t>
            </a:r>
          </a:p>
          <a:p>
            <a:r>
              <a:rPr lang="es-ES_tradnl" altLang="es-ES" sz="2000" b="0"/>
              <a:t> nº 0, en </a:t>
            </a:r>
            <a:r>
              <a:rPr lang="es-ES_tradnl" altLang="es-ES" sz="2000" i="1"/>
              <a:t>http://www.nntt.info</a:t>
            </a:r>
            <a:r>
              <a:rPr lang="es-ES_tradnl" altLang="es-ES" sz="2000" b="0"/>
              <a:t>, en septiembre de 2002 </a:t>
            </a:r>
            <a:endParaRPr lang="es-ES" altLang="es-ES" sz="2000" b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8" presetClass="entr" presetSubtype="1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72" name="Object 8">
            <a:extLst>
              <a:ext uri="{FF2B5EF4-FFF2-40B4-BE49-F238E27FC236}">
                <a16:creationId xmlns:a16="http://schemas.microsoft.com/office/drawing/2014/main" id="{25F65EEE-A5AA-43BD-B969-0C2963AD13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3" name="Imagen de mapa de bits" r:id="rId3" imgW="304923" imgH="304923" progId="Paint.Picture">
                  <p:embed/>
                </p:oleObj>
              </mc:Choice>
              <mc:Fallback>
                <p:oleObj name="Imagen de mapa de bits" r:id="rId3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AutoShape 9">
            <a:extLst>
              <a:ext uri="{FF2B5EF4-FFF2-40B4-BE49-F238E27FC236}">
                <a16:creationId xmlns:a16="http://schemas.microsoft.com/office/drawing/2014/main" id="{2F4C3271-BAC9-4677-B679-C7DE494C7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600200"/>
            <a:ext cx="3810000" cy="2895600"/>
          </a:xfrm>
          <a:prstGeom prst="foldedCorner">
            <a:avLst>
              <a:gd name="adj" fmla="val 12500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altLang="es-ES" sz="4400"/>
              <a:t>Acción</a:t>
            </a:r>
            <a:endParaRPr lang="es-ES" altLang="es-ES" sz="4400"/>
          </a:p>
        </p:txBody>
      </p:sp>
      <p:sp>
        <p:nvSpPr>
          <p:cNvPr id="11277" name="WordArt 13">
            <a:extLst>
              <a:ext uri="{FF2B5EF4-FFF2-40B4-BE49-F238E27FC236}">
                <a16:creationId xmlns:a16="http://schemas.microsoft.com/office/drawing/2014/main" id="{22C4450D-D271-4292-8014-2B2528B6E87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95800" y="3962400"/>
            <a:ext cx="2667000" cy="87471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Por presión</a:t>
            </a:r>
          </a:p>
        </p:txBody>
      </p:sp>
      <p:sp>
        <p:nvSpPr>
          <p:cNvPr id="11278" name="WordArt 14">
            <a:extLst>
              <a:ext uri="{FF2B5EF4-FFF2-40B4-BE49-F238E27FC236}">
                <a16:creationId xmlns:a16="http://schemas.microsoft.com/office/drawing/2014/main" id="{0C00CDA6-1AEF-4513-8801-447866F7B0F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724400" y="3733800"/>
            <a:ext cx="2667000" cy="87471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Posición</a:t>
            </a:r>
          </a:p>
        </p:txBody>
      </p:sp>
      <p:sp>
        <p:nvSpPr>
          <p:cNvPr id="11279" name="WordArt 15">
            <a:extLst>
              <a:ext uri="{FF2B5EF4-FFF2-40B4-BE49-F238E27FC236}">
                <a16:creationId xmlns:a16="http://schemas.microsoft.com/office/drawing/2014/main" id="{8B437FA7-EEE2-477E-A5F9-DDEA3BE2028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648200" y="3352800"/>
            <a:ext cx="2667000" cy="2895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De contacto,</a:t>
            </a:r>
          </a:p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flexibilidad</a:t>
            </a:r>
          </a:p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o Deflexión</a:t>
            </a:r>
          </a:p>
        </p:txBody>
      </p:sp>
      <p:sp>
        <p:nvSpPr>
          <p:cNvPr id="11280" name="WordArt 16">
            <a:extLst>
              <a:ext uri="{FF2B5EF4-FFF2-40B4-BE49-F238E27FC236}">
                <a16:creationId xmlns:a16="http://schemas.microsoft.com/office/drawing/2014/main" id="{45DBF9E6-B451-4A95-BC4D-77F71918018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876800" y="3962400"/>
            <a:ext cx="2362200" cy="87471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De palanca</a:t>
            </a:r>
          </a:p>
        </p:txBody>
      </p:sp>
      <p:sp>
        <p:nvSpPr>
          <p:cNvPr id="11281" name="WordArt 17">
            <a:extLst>
              <a:ext uri="{FF2B5EF4-FFF2-40B4-BE49-F238E27FC236}">
                <a16:creationId xmlns:a16="http://schemas.microsoft.com/office/drawing/2014/main" id="{D621F1D1-9776-4880-9152-3325E2037A2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800600" y="3962400"/>
            <a:ext cx="2667000" cy="87471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Tipo Joystick</a:t>
            </a:r>
          </a:p>
        </p:txBody>
      </p:sp>
      <p:sp>
        <p:nvSpPr>
          <p:cNvPr id="11282" name="WordArt 18">
            <a:extLst>
              <a:ext uri="{FF2B5EF4-FFF2-40B4-BE49-F238E27FC236}">
                <a16:creationId xmlns:a16="http://schemas.microsoft.com/office/drawing/2014/main" id="{9CDEE7BA-6D90-42CA-80D6-21D619B4449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800600" y="3962400"/>
            <a:ext cx="2667000" cy="1295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De soplo-</a:t>
            </a:r>
          </a:p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succión</a:t>
            </a:r>
          </a:p>
        </p:txBody>
      </p:sp>
      <p:sp>
        <p:nvSpPr>
          <p:cNvPr id="11283" name="WordArt 19">
            <a:extLst>
              <a:ext uri="{FF2B5EF4-FFF2-40B4-BE49-F238E27FC236}">
                <a16:creationId xmlns:a16="http://schemas.microsoft.com/office/drawing/2014/main" id="{E664A956-D6AF-4405-B68E-5EB117BCB9A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648200" y="3962400"/>
            <a:ext cx="2667000" cy="87471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Neumático</a:t>
            </a:r>
          </a:p>
        </p:txBody>
      </p:sp>
      <p:sp>
        <p:nvSpPr>
          <p:cNvPr id="11284" name="WordArt 20">
            <a:extLst>
              <a:ext uri="{FF2B5EF4-FFF2-40B4-BE49-F238E27FC236}">
                <a16:creationId xmlns:a16="http://schemas.microsoft.com/office/drawing/2014/main" id="{38E9B49B-48B0-48F5-A9CC-835AFB3F522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648200" y="3810000"/>
            <a:ext cx="2667000" cy="1371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Por Sonido</a:t>
            </a:r>
          </a:p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o Vibración</a:t>
            </a:r>
          </a:p>
        </p:txBody>
      </p:sp>
      <p:sp>
        <p:nvSpPr>
          <p:cNvPr id="11285" name="WordArt 21">
            <a:extLst>
              <a:ext uri="{FF2B5EF4-FFF2-40B4-BE49-F238E27FC236}">
                <a16:creationId xmlns:a16="http://schemas.microsoft.com/office/drawing/2014/main" id="{F9905F51-DA33-4AA6-8D87-78BF7E37793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800600" y="4038600"/>
            <a:ext cx="2362200" cy="685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Por luz</a:t>
            </a:r>
          </a:p>
        </p:txBody>
      </p:sp>
      <p:sp>
        <p:nvSpPr>
          <p:cNvPr id="11286" name="WordArt 22">
            <a:extLst>
              <a:ext uri="{FF2B5EF4-FFF2-40B4-BE49-F238E27FC236}">
                <a16:creationId xmlns:a16="http://schemas.microsoft.com/office/drawing/2014/main" id="{E61FF88D-A3E4-45A4-B0DF-254A9C22351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19600" y="3581400"/>
            <a:ext cx="3124200" cy="1524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Acción compleja</a:t>
            </a:r>
          </a:p>
        </p:txBody>
      </p:sp>
      <p:grpSp>
        <p:nvGrpSpPr>
          <p:cNvPr id="11287" name="Group 23">
            <a:extLst>
              <a:ext uri="{FF2B5EF4-FFF2-40B4-BE49-F238E27FC236}">
                <a16:creationId xmlns:a16="http://schemas.microsoft.com/office/drawing/2014/main" id="{39275961-4994-4427-AF69-1D65E0B0E829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8600"/>
            <a:ext cx="1066800" cy="2057400"/>
            <a:chOff x="3888" y="768"/>
            <a:chExt cx="1731" cy="3356"/>
          </a:xfrm>
        </p:grpSpPr>
        <p:grpSp>
          <p:nvGrpSpPr>
            <p:cNvPr id="11288" name="Group 24">
              <a:extLst>
                <a:ext uri="{FF2B5EF4-FFF2-40B4-BE49-F238E27FC236}">
                  <a16:creationId xmlns:a16="http://schemas.microsoft.com/office/drawing/2014/main" id="{6EF7E69F-55F3-4C8B-9709-5D94EF2877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768"/>
              <a:ext cx="1392" cy="1934"/>
              <a:chOff x="3888" y="768"/>
              <a:chExt cx="1392" cy="1934"/>
            </a:xfrm>
          </p:grpSpPr>
          <p:sp>
            <p:nvSpPr>
              <p:cNvPr id="11289" name="AutoShape 25">
                <a:extLst>
                  <a:ext uri="{FF2B5EF4-FFF2-40B4-BE49-F238E27FC236}">
                    <a16:creationId xmlns:a16="http://schemas.microsoft.com/office/drawing/2014/main" id="{F8195D9C-96B5-4EFB-8E4E-5D7FB04920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" y="2078"/>
                <a:ext cx="816" cy="62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1290" name="AutoShape 26">
                <a:extLst>
                  <a:ext uri="{FF2B5EF4-FFF2-40B4-BE49-F238E27FC236}">
                    <a16:creationId xmlns:a16="http://schemas.microsoft.com/office/drawing/2014/main" id="{6FA6BC53-3165-4801-B8B9-52AE977BE3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9171">
                <a:off x="3888" y="768"/>
                <a:ext cx="1392" cy="1632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aphicFrame>
          <p:nvGraphicFramePr>
            <p:cNvPr id="11291" name="Object 27">
              <a:extLst>
                <a:ext uri="{FF2B5EF4-FFF2-40B4-BE49-F238E27FC236}">
                  <a16:creationId xmlns:a16="http://schemas.microsoft.com/office/drawing/2014/main" id="{18577FB4-26B7-4F88-ACEC-9452C0E34E4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6" y="3182"/>
            <a:ext cx="1413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4" name="Imagen de mapa de bits" r:id="rId6" imgW="3572374" imgH="2381582" progId="Paint.Picture">
                    <p:embed/>
                  </p:oleObj>
                </mc:Choice>
                <mc:Fallback>
                  <p:oleObj name="Imagen de mapa de bits" r:id="rId6" imgW="3572374" imgH="2381582" progId="Paint.Picture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6" y="3182"/>
                          <a:ext cx="1413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1292" name="AutoShape 28">
              <a:extLst>
                <a:ext uri="{FF2B5EF4-FFF2-40B4-BE49-F238E27FC236}">
                  <a16:creationId xmlns:a16="http://schemas.microsoft.com/office/drawing/2014/main" id="{9AA5F351-2943-4954-BA79-B055DF64A5AF}"/>
                </a:ext>
              </a:extLst>
            </p:cNvPr>
            <p:cNvCxnSpPr>
              <a:cxnSpLocks noChangeShapeType="1"/>
              <a:stCxn id="11290" idx="4"/>
              <a:endCxn id="0" idx="1"/>
            </p:cNvCxnSpPr>
            <p:nvPr/>
          </p:nvCxnSpPr>
          <p:spPr bwMode="auto">
            <a:xfrm flipH="1">
              <a:off x="4206" y="1920"/>
              <a:ext cx="573" cy="1733"/>
            </a:xfrm>
            <a:prstGeom prst="curvedConnector5">
              <a:avLst>
                <a:gd name="adj1" fmla="val -170681"/>
                <a:gd name="adj2" fmla="val 57417"/>
                <a:gd name="adj3" fmla="val 125130"/>
              </a:avLst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>
            <a:extLst>
              <a:ext uri="{FF2B5EF4-FFF2-40B4-BE49-F238E27FC236}">
                <a16:creationId xmlns:a16="http://schemas.microsoft.com/office/drawing/2014/main" id="{97AF6B5F-8679-4830-8C3A-C7D954C5CC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0" name="Imagen de mapa de bits" r:id="rId3" imgW="304923" imgH="304923" progId="Paint.Picture">
                  <p:embed/>
                </p:oleObj>
              </mc:Choice>
              <mc:Fallback>
                <p:oleObj name="Imagen de mapa de bits" r:id="rId3" imgW="304923" imgH="304923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3" name="AutoShape 3">
            <a:extLst>
              <a:ext uri="{FF2B5EF4-FFF2-40B4-BE49-F238E27FC236}">
                <a16:creationId xmlns:a16="http://schemas.microsoft.com/office/drawing/2014/main" id="{CD48DAF1-1E06-4439-B194-DAA18E994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600200"/>
            <a:ext cx="3810000" cy="2895600"/>
          </a:xfrm>
          <a:prstGeom prst="foldedCorner">
            <a:avLst>
              <a:gd name="adj" fmla="val 12500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altLang="es-ES" sz="4400"/>
              <a:t>Descripción</a:t>
            </a:r>
            <a:endParaRPr lang="es-ES" altLang="es-ES" sz="4400"/>
          </a:p>
        </p:txBody>
      </p:sp>
      <p:sp>
        <p:nvSpPr>
          <p:cNvPr id="20487" name="WordArt 7">
            <a:extLst>
              <a:ext uri="{FF2B5EF4-FFF2-40B4-BE49-F238E27FC236}">
                <a16:creationId xmlns:a16="http://schemas.microsoft.com/office/drawing/2014/main" id="{444343DC-CBE4-4A1C-BD23-E86CB31A9C7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953000" y="3962400"/>
            <a:ext cx="2895600" cy="1447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Precisa</a:t>
            </a:r>
          </a:p>
        </p:txBody>
      </p:sp>
      <p:sp>
        <p:nvSpPr>
          <p:cNvPr id="20488" name="WordArt 8">
            <a:extLst>
              <a:ext uri="{FF2B5EF4-FFF2-40B4-BE49-F238E27FC236}">
                <a16:creationId xmlns:a16="http://schemas.microsoft.com/office/drawing/2014/main" id="{00A52659-8CD9-4E5E-AE24-0D5FAB40190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800600" y="3962400"/>
            <a:ext cx="2971800" cy="1447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Subclase</a:t>
            </a:r>
          </a:p>
        </p:txBody>
      </p:sp>
      <p:sp>
        <p:nvSpPr>
          <p:cNvPr id="20490" name="WordArt 10">
            <a:extLst>
              <a:ext uri="{FF2B5EF4-FFF2-40B4-BE49-F238E27FC236}">
                <a16:creationId xmlns:a16="http://schemas.microsoft.com/office/drawing/2014/main" id="{0216BEFB-BB42-43A4-A38B-F7B0741B46D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95800" y="4038600"/>
            <a:ext cx="3657600" cy="133191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Características</a:t>
            </a:r>
          </a:p>
        </p:txBody>
      </p:sp>
      <p:grpSp>
        <p:nvGrpSpPr>
          <p:cNvPr id="20494" name="Group 14">
            <a:extLst>
              <a:ext uri="{FF2B5EF4-FFF2-40B4-BE49-F238E27FC236}">
                <a16:creationId xmlns:a16="http://schemas.microsoft.com/office/drawing/2014/main" id="{03C0B805-5BB4-4161-A728-126A231303D4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8600"/>
            <a:ext cx="1066800" cy="2057400"/>
            <a:chOff x="3888" y="768"/>
            <a:chExt cx="1731" cy="3356"/>
          </a:xfrm>
        </p:grpSpPr>
        <p:grpSp>
          <p:nvGrpSpPr>
            <p:cNvPr id="20495" name="Group 15">
              <a:extLst>
                <a:ext uri="{FF2B5EF4-FFF2-40B4-BE49-F238E27FC236}">
                  <a16:creationId xmlns:a16="http://schemas.microsoft.com/office/drawing/2014/main" id="{38A1E327-CE84-479B-8D8F-83D769674B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768"/>
              <a:ext cx="1392" cy="1934"/>
              <a:chOff x="3888" y="768"/>
              <a:chExt cx="1392" cy="1934"/>
            </a:xfrm>
          </p:grpSpPr>
          <p:sp>
            <p:nvSpPr>
              <p:cNvPr id="20496" name="AutoShape 16">
                <a:extLst>
                  <a:ext uri="{FF2B5EF4-FFF2-40B4-BE49-F238E27FC236}">
                    <a16:creationId xmlns:a16="http://schemas.microsoft.com/office/drawing/2014/main" id="{8C2E52E5-6440-4BC7-932B-ED2338494E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" y="2078"/>
                <a:ext cx="816" cy="62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20497" name="AutoShape 17">
                <a:extLst>
                  <a:ext uri="{FF2B5EF4-FFF2-40B4-BE49-F238E27FC236}">
                    <a16:creationId xmlns:a16="http://schemas.microsoft.com/office/drawing/2014/main" id="{42F1BCE7-B72B-4EC9-ADFE-8C3B51A5DC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9171">
                <a:off x="3888" y="768"/>
                <a:ext cx="1392" cy="1632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aphicFrame>
          <p:nvGraphicFramePr>
            <p:cNvPr id="20498" name="Object 18">
              <a:extLst>
                <a:ext uri="{FF2B5EF4-FFF2-40B4-BE49-F238E27FC236}">
                  <a16:creationId xmlns:a16="http://schemas.microsoft.com/office/drawing/2014/main" id="{61A670E7-AC74-454A-AF20-7B52B03A744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6" y="3182"/>
            <a:ext cx="1413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1" name="Imagen de mapa de bits" r:id="rId6" imgW="3572374" imgH="2381582" progId="Paint.Picture">
                    <p:embed/>
                  </p:oleObj>
                </mc:Choice>
                <mc:Fallback>
                  <p:oleObj name="Imagen de mapa de bits" r:id="rId6" imgW="3572374" imgH="2381582" progId="Paint.Picture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6" y="3182"/>
                          <a:ext cx="1413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20499" name="AutoShape 19">
              <a:extLst>
                <a:ext uri="{FF2B5EF4-FFF2-40B4-BE49-F238E27FC236}">
                  <a16:creationId xmlns:a16="http://schemas.microsoft.com/office/drawing/2014/main" id="{7431DE37-F234-4F29-8CD2-040AB71C4129}"/>
                </a:ext>
              </a:extLst>
            </p:cNvPr>
            <p:cNvCxnSpPr>
              <a:cxnSpLocks noChangeShapeType="1"/>
              <a:stCxn id="20497" idx="4"/>
              <a:endCxn id="0" idx="1"/>
            </p:cNvCxnSpPr>
            <p:nvPr/>
          </p:nvCxnSpPr>
          <p:spPr bwMode="auto">
            <a:xfrm flipH="1">
              <a:off x="4206" y="1920"/>
              <a:ext cx="573" cy="1733"/>
            </a:xfrm>
            <a:prstGeom prst="curvedConnector5">
              <a:avLst>
                <a:gd name="adj1" fmla="val -170681"/>
                <a:gd name="adj2" fmla="val 57417"/>
                <a:gd name="adj3" fmla="val 125130"/>
              </a:avLst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>
            <a:extLst>
              <a:ext uri="{FF2B5EF4-FFF2-40B4-BE49-F238E27FC236}">
                <a16:creationId xmlns:a16="http://schemas.microsoft.com/office/drawing/2014/main" id="{44E9AE4D-73DA-4281-B6EE-EFEF0BBD7C19}"/>
              </a:ext>
            </a:extLst>
          </p:cNvPr>
          <p:cNvGrpSpPr>
            <a:grpSpLocks/>
          </p:cNvGrpSpPr>
          <p:nvPr/>
        </p:nvGrpSpPr>
        <p:grpSpPr bwMode="auto">
          <a:xfrm>
            <a:off x="8229600" y="0"/>
            <a:ext cx="914400" cy="1219200"/>
            <a:chOff x="3888" y="768"/>
            <a:chExt cx="1731" cy="3356"/>
          </a:xfrm>
        </p:grpSpPr>
        <p:grpSp>
          <p:nvGrpSpPr>
            <p:cNvPr id="12291" name="Group 3">
              <a:extLst>
                <a:ext uri="{FF2B5EF4-FFF2-40B4-BE49-F238E27FC236}">
                  <a16:creationId xmlns:a16="http://schemas.microsoft.com/office/drawing/2014/main" id="{2DA44659-0A60-4D3B-8E5C-0BD0FA0776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768"/>
              <a:ext cx="1392" cy="1934"/>
              <a:chOff x="3888" y="768"/>
              <a:chExt cx="1392" cy="1934"/>
            </a:xfrm>
          </p:grpSpPr>
          <p:sp>
            <p:nvSpPr>
              <p:cNvPr id="12292" name="AutoShape 4">
                <a:extLst>
                  <a:ext uri="{FF2B5EF4-FFF2-40B4-BE49-F238E27FC236}">
                    <a16:creationId xmlns:a16="http://schemas.microsoft.com/office/drawing/2014/main" id="{BEF4B5DB-A919-4ECE-807A-E3ADF0A270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" y="2078"/>
                <a:ext cx="816" cy="62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2293" name="AutoShape 5">
                <a:extLst>
                  <a:ext uri="{FF2B5EF4-FFF2-40B4-BE49-F238E27FC236}">
                    <a16:creationId xmlns:a16="http://schemas.microsoft.com/office/drawing/2014/main" id="{92C96AA0-944A-4C73-A4FA-8AD0BF7286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9171">
                <a:off x="3888" y="768"/>
                <a:ext cx="1392" cy="1632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aphicFrame>
          <p:nvGraphicFramePr>
            <p:cNvPr id="12294" name="Object 6">
              <a:extLst>
                <a:ext uri="{FF2B5EF4-FFF2-40B4-BE49-F238E27FC236}">
                  <a16:creationId xmlns:a16="http://schemas.microsoft.com/office/drawing/2014/main" id="{23DA737F-C679-4941-BC3C-20848F1435E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6" y="3182"/>
            <a:ext cx="1413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57" name="Imagen de mapa de bits" r:id="rId3" imgW="3572374" imgH="2381582" progId="Paint.Picture">
                    <p:embed/>
                  </p:oleObj>
                </mc:Choice>
                <mc:Fallback>
                  <p:oleObj name="Imagen de mapa de bits" r:id="rId3" imgW="3572374" imgH="2381582" progId="Paint.Picture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6" y="3182"/>
                          <a:ext cx="1413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2295" name="AutoShape 7">
              <a:extLst>
                <a:ext uri="{FF2B5EF4-FFF2-40B4-BE49-F238E27FC236}">
                  <a16:creationId xmlns:a16="http://schemas.microsoft.com/office/drawing/2014/main" id="{A3F62BF1-3F8E-4899-B675-B6329231A480}"/>
                </a:ext>
              </a:extLst>
            </p:cNvPr>
            <p:cNvCxnSpPr>
              <a:cxnSpLocks noChangeShapeType="1"/>
              <a:stCxn id="12293" idx="4"/>
              <a:endCxn id="0" idx="1"/>
            </p:cNvCxnSpPr>
            <p:nvPr/>
          </p:nvCxnSpPr>
          <p:spPr bwMode="auto">
            <a:xfrm flipH="1">
              <a:off x="4206" y="1920"/>
              <a:ext cx="573" cy="1733"/>
            </a:xfrm>
            <a:prstGeom prst="curvedConnector5">
              <a:avLst>
                <a:gd name="adj1" fmla="val -170681"/>
                <a:gd name="adj2" fmla="val 57417"/>
                <a:gd name="adj3" fmla="val 125130"/>
              </a:avLst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aphicFrame>
        <p:nvGraphicFramePr>
          <p:cNvPr id="12296" name="Object 8">
            <a:extLst>
              <a:ext uri="{FF2B5EF4-FFF2-40B4-BE49-F238E27FC236}">
                <a16:creationId xmlns:a16="http://schemas.microsoft.com/office/drawing/2014/main" id="{FE594C0E-04D1-4F07-BF32-04B10E143F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8" name="Imagen de mapa de bits" r:id="rId5" imgW="304923" imgH="304923" progId="Paint.Picture">
                  <p:embed/>
                </p:oleObj>
              </mc:Choice>
              <mc:Fallback>
                <p:oleObj name="Imagen de mapa de bits" r:id="rId5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317" name="Picture 29">
            <a:extLst>
              <a:ext uri="{FF2B5EF4-FFF2-40B4-BE49-F238E27FC236}">
                <a16:creationId xmlns:a16="http://schemas.microsoft.com/office/drawing/2014/main" id="{99C775F0-0286-487C-9E1C-82A9D1B73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895600"/>
            <a:ext cx="27432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336" name="Group 48">
            <a:extLst>
              <a:ext uri="{FF2B5EF4-FFF2-40B4-BE49-F238E27FC236}">
                <a16:creationId xmlns:a16="http://schemas.microsoft.com/office/drawing/2014/main" id="{5A791578-AD5C-4D9A-BC7E-BC0A6922A89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5725" y="228600"/>
            <a:ext cx="7915275" cy="6262688"/>
            <a:chOff x="-3" y="-3"/>
            <a:chExt cx="3853" cy="2982"/>
          </a:xfrm>
        </p:grpSpPr>
        <p:grpSp>
          <p:nvGrpSpPr>
            <p:cNvPr id="12334" name="Group 46">
              <a:extLst>
                <a:ext uri="{FF2B5EF4-FFF2-40B4-BE49-F238E27FC236}">
                  <a16:creationId xmlns:a16="http://schemas.microsoft.com/office/drawing/2014/main" id="{A22BAC18-ED93-4DBC-86DD-EE9305139F7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0" y="0"/>
              <a:ext cx="3847" cy="2976"/>
              <a:chOff x="0" y="0"/>
              <a:chExt cx="3847" cy="2976"/>
            </a:xfrm>
          </p:grpSpPr>
          <p:grpSp>
            <p:nvGrpSpPr>
              <p:cNvPr id="12327" name="Group 39">
                <a:extLst>
                  <a:ext uri="{FF2B5EF4-FFF2-40B4-BE49-F238E27FC236}">
                    <a16:creationId xmlns:a16="http://schemas.microsoft.com/office/drawing/2014/main" id="{0D292EE9-4373-4DA5-8434-7020E0664DBF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0" y="0"/>
                <a:ext cx="732" cy="2976"/>
                <a:chOff x="0" y="0"/>
                <a:chExt cx="732" cy="2976"/>
              </a:xfrm>
            </p:grpSpPr>
            <p:sp>
              <p:nvSpPr>
                <p:cNvPr id="12322" name="Rectangle 34">
                  <a:extLst>
                    <a:ext uri="{FF2B5EF4-FFF2-40B4-BE49-F238E27FC236}">
                      <a16:creationId xmlns:a16="http://schemas.microsoft.com/office/drawing/2014/main" id="{10FD2A33-0DFC-44B1-B0DD-97F01245419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" y="0"/>
                  <a:ext cx="677" cy="50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rIns="0">
                  <a:spAutoFit/>
                </a:bodyPr>
                <a:lstStyle/>
                <a:p>
                  <a:r>
                    <a:rPr lang="es-ES_tradnl" altLang="es-ES">
                      <a:solidFill>
                        <a:srgbClr val="FFFF00"/>
                      </a:solidFill>
                    </a:rPr>
                    <a:t>Por Presión</a:t>
                  </a:r>
                  <a:endParaRPr lang="es-ES_tradnl" altLang="es-ES" b="0"/>
                </a:p>
              </p:txBody>
            </p:sp>
            <p:sp>
              <p:nvSpPr>
                <p:cNvPr id="12326" name="Rectangle 38">
                  <a:extLst>
                    <a:ext uri="{FF2B5EF4-FFF2-40B4-BE49-F238E27FC236}">
                      <a16:creationId xmlns:a16="http://schemas.microsoft.com/office/drawing/2014/main" id="{41D6B57A-DCFA-4EAE-9D4C-23E92B186A5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0" y="0"/>
                  <a:ext cx="732" cy="29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107763" dir="13500000" sx="125000" sy="125000" algn="b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lIns="0" rIns="0">
                  <a:spAutoFit/>
                </a:bodyPr>
                <a:lstStyle/>
                <a:p>
                  <a:endParaRPr lang="es-ES"/>
                </a:p>
              </p:txBody>
            </p:sp>
          </p:grpSp>
          <p:grpSp>
            <p:nvGrpSpPr>
              <p:cNvPr id="12329" name="Group 41">
                <a:extLst>
                  <a:ext uri="{FF2B5EF4-FFF2-40B4-BE49-F238E27FC236}">
                    <a16:creationId xmlns:a16="http://schemas.microsoft.com/office/drawing/2014/main" id="{9BC71E33-2EDC-4AAB-8D4D-EC877705DA04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732" y="0"/>
                <a:ext cx="1315" cy="2976"/>
                <a:chOff x="732" y="0"/>
                <a:chExt cx="1315" cy="2976"/>
              </a:xfrm>
            </p:grpSpPr>
            <p:sp>
              <p:nvSpPr>
                <p:cNvPr id="12323" name="Rectangle 35">
                  <a:extLst>
                    <a:ext uri="{FF2B5EF4-FFF2-40B4-BE49-F238E27FC236}">
                      <a16:creationId xmlns:a16="http://schemas.microsoft.com/office/drawing/2014/main" id="{0E4FC8F1-6EC5-4E79-8696-5D9224FE0E7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760" y="0"/>
                  <a:ext cx="1259" cy="23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rIns="0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944563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35063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b="0"/>
                    <a:t>El usuario deberá presionar sobre el interruptor. La presión la podemos regular. Presenta feedback auditivo...</a:t>
                  </a:r>
                </a:p>
                <a:p>
                  <a:pPr eaLnBrk="0" hangingPunct="0"/>
                  <a:r>
                    <a:rPr lang="es-ES_tradnl" altLang="es-ES" b="0"/>
                    <a:t> </a:t>
                  </a:r>
                </a:p>
                <a:p>
                  <a:pPr eaLnBrk="0" hangingPunct="0"/>
                  <a:r>
                    <a:rPr lang="es-ES_tradnl" altLang="es-ES" b="0"/>
                    <a:t>Un subclase, son los </a:t>
                  </a:r>
                  <a:r>
                    <a:rPr lang="es-ES_tradnl" altLang="es-ES"/>
                    <a:t>de Pedal.</a:t>
                  </a:r>
                </a:p>
                <a:p>
                  <a:pPr eaLnBrk="0" hangingPunct="0"/>
                  <a:r>
                    <a:rPr lang="es-ES_tradnl" altLang="es-ES" b="0"/>
                    <a:t> </a:t>
                  </a:r>
                </a:p>
                <a:p>
                  <a:pPr eaLnBrk="0" hangingPunct="0"/>
                  <a:r>
                    <a:rPr lang="es-ES_tradnl" altLang="es-ES"/>
                    <a:t>Precisa: </a:t>
                  </a:r>
                  <a:r>
                    <a:rPr lang="es-ES_tradnl" altLang="es-ES" b="0"/>
                    <a:t>precisión, fuerza y orientación en sus movimientos. </a:t>
                  </a:r>
                </a:p>
              </p:txBody>
            </p:sp>
            <p:sp>
              <p:nvSpPr>
                <p:cNvPr id="12328" name="Rectangle 40">
                  <a:extLst>
                    <a:ext uri="{FF2B5EF4-FFF2-40B4-BE49-F238E27FC236}">
                      <a16:creationId xmlns:a16="http://schemas.microsoft.com/office/drawing/2014/main" id="{E2DE21C2-5632-4ED4-939E-43EC2BD9D67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732" y="0"/>
                  <a:ext cx="1315" cy="29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107763" dir="13500000" sx="125000" sy="125000" algn="b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lIns="0" rIns="0">
                  <a:spAutoFit/>
                </a:bodyPr>
                <a:lstStyle/>
                <a:p>
                  <a:endParaRPr lang="es-ES"/>
                </a:p>
              </p:txBody>
            </p:sp>
          </p:grpSp>
          <p:grpSp>
            <p:nvGrpSpPr>
              <p:cNvPr id="12331" name="Group 43">
                <a:extLst>
                  <a:ext uri="{FF2B5EF4-FFF2-40B4-BE49-F238E27FC236}">
                    <a16:creationId xmlns:a16="http://schemas.microsoft.com/office/drawing/2014/main" id="{5476743D-2383-4710-8508-E0D2B4C95AAF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047" y="0"/>
                <a:ext cx="902" cy="2976"/>
                <a:chOff x="2047" y="0"/>
                <a:chExt cx="902" cy="2976"/>
              </a:xfrm>
            </p:grpSpPr>
            <p:sp>
              <p:nvSpPr>
                <p:cNvPr id="12324" name="Rectangle 36">
                  <a:extLst>
                    <a:ext uri="{FF2B5EF4-FFF2-40B4-BE49-F238E27FC236}">
                      <a16:creationId xmlns:a16="http://schemas.microsoft.com/office/drawing/2014/main" id="{7A6805DF-2483-49AA-BB6C-F2701CED3E3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075" y="0"/>
                  <a:ext cx="847" cy="295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rIns="0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6667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just"/>
                  <a:r>
                    <a:rPr lang="en-GB" altLang="es-ES" sz="2000" b="0"/>
                    <a:t>Buddy Button</a:t>
                  </a:r>
                  <a:endParaRPr lang="es-ES_tradnl" altLang="es-ES" sz="2000" b="0"/>
                </a:p>
                <a:p>
                  <a:pPr algn="just" eaLnBrk="0" hangingPunct="0"/>
                  <a:r>
                    <a:rPr lang="en-GB" altLang="es-ES" sz="2000" b="0"/>
                    <a:t>Bass Switch</a:t>
                  </a:r>
                  <a:endParaRPr lang="es-ES_tradnl" altLang="es-ES" sz="2000" b="0"/>
                </a:p>
                <a:p>
                  <a:pPr algn="just" eaLnBrk="0" hangingPunct="0"/>
                  <a:r>
                    <a:rPr lang="en-GB" altLang="es-ES" sz="1400"/>
                    <a:t> </a:t>
                  </a:r>
                  <a:endParaRPr lang="es-ES_tradnl" altLang="es-ES" sz="1400"/>
                </a:p>
                <a:p>
                  <a:pPr algn="just" eaLnBrk="0" hangingPunct="0"/>
                  <a:r>
                    <a:rPr lang="en-GB" altLang="es-ES" sz="2000"/>
                    <a:t>Almohadilla</a:t>
                  </a:r>
                  <a:endParaRPr lang="es-ES_tradnl" altLang="es-ES" sz="2000"/>
                </a:p>
                <a:p>
                  <a:pPr algn="just" eaLnBrk="0" hangingPunct="0"/>
                  <a:r>
                    <a:rPr lang="en-GB" altLang="es-ES" sz="1400"/>
                    <a:t>  </a:t>
                  </a:r>
                  <a:endParaRPr lang="es-ES_tradnl" altLang="es-ES" sz="1400"/>
                </a:p>
                <a:p>
                  <a:pPr algn="just" eaLnBrk="0" hangingPunct="0"/>
                  <a:r>
                    <a:rPr lang="en-GB" altLang="es-ES" sz="2000"/>
                    <a:t>Big Red Switch</a:t>
                  </a:r>
                  <a:endParaRPr lang="es-ES_tradnl" altLang="es-ES" sz="2000"/>
                </a:p>
                <a:p>
                  <a:pPr algn="just" eaLnBrk="0" hangingPunct="0"/>
                  <a:r>
                    <a:rPr lang="en-GB" altLang="es-ES" sz="1400"/>
                    <a:t> </a:t>
                  </a:r>
                  <a:endParaRPr lang="es-ES_tradnl" altLang="es-ES" sz="1400"/>
                </a:p>
                <a:p>
                  <a:pPr algn="just" eaLnBrk="0" hangingPunct="0"/>
                  <a:r>
                    <a:rPr lang="es-ES_tradnl" altLang="es-ES" sz="2000" b="0"/>
                    <a:t>De pelota táctil</a:t>
                  </a:r>
                </a:p>
                <a:p>
                  <a:pPr algn="just" eaLnBrk="0" hangingPunct="0"/>
                  <a:r>
                    <a:rPr lang="es-ES_tradnl" altLang="es-ES" sz="1400"/>
                    <a:t>  </a:t>
                  </a:r>
                </a:p>
                <a:p>
                  <a:pPr algn="just" eaLnBrk="0" hangingPunct="0"/>
                  <a:r>
                    <a:rPr lang="es-ES_tradnl" altLang="es-ES" sz="2000"/>
                    <a:t>De 2 Funciones</a:t>
                  </a:r>
                </a:p>
                <a:p>
                  <a:pPr eaLnBrk="0" hangingPunct="0"/>
                  <a:r>
                    <a:rPr lang="es-ES_tradnl" altLang="es-ES" sz="1400" b="0"/>
                    <a:t> </a:t>
                  </a:r>
                </a:p>
                <a:p>
                  <a:pPr eaLnBrk="0" hangingPunct="0"/>
                  <a:r>
                    <a:rPr lang="es-ES_tradnl" altLang="es-ES" sz="2000" b="0"/>
                    <a:t>CAP</a:t>
                  </a:r>
                </a:p>
                <a:p>
                  <a:pPr eaLnBrk="0" hangingPunct="0"/>
                  <a:r>
                    <a:rPr lang="es-ES_tradnl" altLang="es-ES" sz="1400" b="0">
                      <a:latin typeface="Garamond" panose="02020404030301010803" pitchFamily="18" charset="0"/>
                    </a:rPr>
                    <a:t>  </a:t>
                  </a:r>
                  <a:endParaRPr lang="es-ES_tradnl" altLang="es-ES" sz="1400" b="0"/>
                </a:p>
                <a:p>
                  <a:pPr eaLnBrk="0" hangingPunct="0"/>
                  <a:r>
                    <a:rPr lang="es-ES_tradnl" altLang="es-ES">
                      <a:latin typeface="Garamond" panose="02020404030301010803" pitchFamily="18" charset="0"/>
                    </a:rPr>
                    <a:t>Pulsador con placa vibradora</a:t>
                  </a:r>
                  <a:endParaRPr lang="es-ES_tradnl" altLang="es-ES"/>
                </a:p>
                <a:p>
                  <a:pPr eaLnBrk="0" hangingPunct="0"/>
                  <a:r>
                    <a:rPr lang="es-ES_tradnl" altLang="es-ES" sz="1400">
                      <a:latin typeface="Garamond" panose="02020404030301010803" pitchFamily="18" charset="0"/>
                    </a:rPr>
                    <a:t>  </a:t>
                  </a:r>
                  <a:endParaRPr lang="es-ES_tradnl" altLang="es-ES" sz="1400"/>
                </a:p>
                <a:p>
                  <a:pPr eaLnBrk="0" hangingPunct="0"/>
                  <a:r>
                    <a:rPr lang="es-ES_tradnl" altLang="es-ES">
                      <a:latin typeface="Garamond" panose="02020404030301010803" pitchFamily="18" charset="0"/>
                    </a:rPr>
                    <a:t>Interruptor de Pedal </a:t>
                  </a:r>
                  <a:endParaRPr lang="es-ES_tradnl" altLang="es-ES"/>
                </a:p>
                <a:p>
                  <a:pPr eaLnBrk="0" hangingPunct="0"/>
                  <a:r>
                    <a:rPr lang="es-ES_tradnl" altLang="es-ES" b="0">
                      <a:latin typeface="Garamond" panose="02020404030301010803" pitchFamily="18" charset="0"/>
                    </a:rPr>
                    <a:t>de Silla</a:t>
                  </a:r>
                  <a:endParaRPr lang="es-ES_tradnl" altLang="es-ES" b="0"/>
                </a:p>
              </p:txBody>
            </p:sp>
            <p:sp>
              <p:nvSpPr>
                <p:cNvPr id="12330" name="Rectangle 42">
                  <a:extLst>
                    <a:ext uri="{FF2B5EF4-FFF2-40B4-BE49-F238E27FC236}">
                      <a16:creationId xmlns:a16="http://schemas.microsoft.com/office/drawing/2014/main" id="{EC49B738-F801-4A9D-95CE-6FE20A9EBB4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047" y="0"/>
                  <a:ext cx="902" cy="29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107763" dir="13500000" sx="125000" sy="125000" algn="b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lIns="0" rIns="0">
                  <a:spAutoFit/>
                </a:bodyPr>
                <a:lstStyle/>
                <a:p>
                  <a:endParaRPr lang="es-ES"/>
                </a:p>
              </p:txBody>
            </p:sp>
          </p:grpSp>
          <p:grpSp>
            <p:nvGrpSpPr>
              <p:cNvPr id="12333" name="Group 45">
                <a:extLst>
                  <a:ext uri="{FF2B5EF4-FFF2-40B4-BE49-F238E27FC236}">
                    <a16:creationId xmlns:a16="http://schemas.microsoft.com/office/drawing/2014/main" id="{DB601CEA-B606-4A80-BD5A-0918E6A21C30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949" y="0"/>
                <a:ext cx="898" cy="2976"/>
                <a:chOff x="2949" y="0"/>
                <a:chExt cx="898" cy="2976"/>
              </a:xfrm>
            </p:grpSpPr>
            <p:sp>
              <p:nvSpPr>
                <p:cNvPr id="12325" name="Rectangle 37">
                  <a:extLst>
                    <a:ext uri="{FF2B5EF4-FFF2-40B4-BE49-F238E27FC236}">
                      <a16:creationId xmlns:a16="http://schemas.microsoft.com/office/drawing/2014/main" id="{6AD15735-AC45-4B8E-9841-8353B78C320F}"/>
                    </a:ext>
                  </a:extLst>
                </p:cNvPr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2977" y="0"/>
                  <a:ext cx="842" cy="29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rIns="0"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12332" name="Rectangle 44">
                  <a:extLst>
                    <a:ext uri="{FF2B5EF4-FFF2-40B4-BE49-F238E27FC236}">
                      <a16:creationId xmlns:a16="http://schemas.microsoft.com/office/drawing/2014/main" id="{95028AF2-443E-434E-B11B-19BA814A8AB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49" y="0"/>
                  <a:ext cx="898" cy="29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107763" dir="13500000" sx="125000" sy="125000" algn="b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lIns="0" rIns="0">
                  <a:spAutoFit/>
                </a:bodyPr>
                <a:lstStyle/>
                <a:p>
                  <a:endParaRPr lang="es-ES"/>
                </a:p>
              </p:txBody>
            </p:sp>
          </p:grpSp>
        </p:grpSp>
        <p:sp>
          <p:nvSpPr>
            <p:cNvPr id="12335" name="Rectangle 47">
              <a:extLst>
                <a:ext uri="{FF2B5EF4-FFF2-40B4-BE49-F238E27FC236}">
                  <a16:creationId xmlns:a16="http://schemas.microsoft.com/office/drawing/2014/main" id="{74E6CABE-59F7-469C-9A21-005F4E27AA5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-3" y="-3"/>
              <a:ext cx="3853" cy="2982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ffectLst>
              <a:outerShdw dist="107763" dir="13500000" sx="125000" sy="125000" algn="b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s-ES"/>
            </a:p>
          </p:txBody>
        </p:sp>
      </p:grpSp>
      <p:pic>
        <p:nvPicPr>
          <p:cNvPr id="12341" name="Picture 53">
            <a:extLst>
              <a:ext uri="{FF2B5EF4-FFF2-40B4-BE49-F238E27FC236}">
                <a16:creationId xmlns:a16="http://schemas.microsoft.com/office/drawing/2014/main" id="{5A4902EA-0561-4F9B-9752-4CBF10CB6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971800"/>
            <a:ext cx="28956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40" name="Picture 52">
            <a:extLst>
              <a:ext uri="{FF2B5EF4-FFF2-40B4-BE49-F238E27FC236}">
                <a16:creationId xmlns:a16="http://schemas.microsoft.com/office/drawing/2014/main" id="{7A037F84-162E-4168-BBF9-2EC9BE163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895600"/>
            <a:ext cx="29718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39" name="Picture 51">
            <a:extLst>
              <a:ext uri="{FF2B5EF4-FFF2-40B4-BE49-F238E27FC236}">
                <a16:creationId xmlns:a16="http://schemas.microsoft.com/office/drawing/2014/main" id="{3F162D1B-EEC9-4B30-8794-C6A7D9A25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971800"/>
            <a:ext cx="2895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38" name="Picture 50">
            <a:extLst>
              <a:ext uri="{FF2B5EF4-FFF2-40B4-BE49-F238E27FC236}">
                <a16:creationId xmlns:a16="http://schemas.microsoft.com/office/drawing/2014/main" id="{817717AF-2CD5-4347-8BE6-CE74E6EE7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971800"/>
            <a:ext cx="29718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3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123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3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12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>
            <a:extLst>
              <a:ext uri="{FF2B5EF4-FFF2-40B4-BE49-F238E27FC236}">
                <a16:creationId xmlns:a16="http://schemas.microsoft.com/office/drawing/2014/main" id="{643C53BD-7063-4CC7-8F1C-FDC954317F6F}"/>
              </a:ext>
            </a:extLst>
          </p:cNvPr>
          <p:cNvGrpSpPr>
            <a:grpSpLocks/>
          </p:cNvGrpSpPr>
          <p:nvPr/>
        </p:nvGrpSpPr>
        <p:grpSpPr bwMode="auto">
          <a:xfrm>
            <a:off x="8458200" y="0"/>
            <a:ext cx="685800" cy="1600200"/>
            <a:chOff x="3888" y="768"/>
            <a:chExt cx="1731" cy="3356"/>
          </a:xfrm>
        </p:grpSpPr>
        <p:grpSp>
          <p:nvGrpSpPr>
            <p:cNvPr id="13315" name="Group 3">
              <a:extLst>
                <a:ext uri="{FF2B5EF4-FFF2-40B4-BE49-F238E27FC236}">
                  <a16:creationId xmlns:a16="http://schemas.microsoft.com/office/drawing/2014/main" id="{3CB080E9-FAEA-47AC-B649-C5702AAC50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768"/>
              <a:ext cx="1392" cy="1934"/>
              <a:chOff x="3888" y="768"/>
              <a:chExt cx="1392" cy="1934"/>
            </a:xfrm>
          </p:grpSpPr>
          <p:sp>
            <p:nvSpPr>
              <p:cNvPr id="13316" name="AutoShape 4">
                <a:extLst>
                  <a:ext uri="{FF2B5EF4-FFF2-40B4-BE49-F238E27FC236}">
                    <a16:creationId xmlns:a16="http://schemas.microsoft.com/office/drawing/2014/main" id="{F5E3C283-7F65-4609-B37F-179990F103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" y="2078"/>
                <a:ext cx="816" cy="62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3317" name="AutoShape 5">
                <a:extLst>
                  <a:ext uri="{FF2B5EF4-FFF2-40B4-BE49-F238E27FC236}">
                    <a16:creationId xmlns:a16="http://schemas.microsoft.com/office/drawing/2014/main" id="{883D97AC-5A61-4CFB-A6E1-FD64F5A69B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9171">
                <a:off x="3888" y="768"/>
                <a:ext cx="1392" cy="1632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aphicFrame>
          <p:nvGraphicFramePr>
            <p:cNvPr id="13318" name="Object 6">
              <a:extLst>
                <a:ext uri="{FF2B5EF4-FFF2-40B4-BE49-F238E27FC236}">
                  <a16:creationId xmlns:a16="http://schemas.microsoft.com/office/drawing/2014/main" id="{22579486-66CF-4891-A71E-E3CB731EF4E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6" y="3182"/>
            <a:ext cx="1413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2" name="Imagen de mapa de bits" r:id="rId3" imgW="3572374" imgH="2381582" progId="Paint.Picture">
                    <p:embed/>
                  </p:oleObj>
                </mc:Choice>
                <mc:Fallback>
                  <p:oleObj name="Imagen de mapa de bits" r:id="rId3" imgW="3572374" imgH="2381582" progId="Paint.Picture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6" y="3182"/>
                          <a:ext cx="1413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3319" name="AutoShape 7">
              <a:extLst>
                <a:ext uri="{FF2B5EF4-FFF2-40B4-BE49-F238E27FC236}">
                  <a16:creationId xmlns:a16="http://schemas.microsoft.com/office/drawing/2014/main" id="{0BAB84CF-EB69-4FDB-BCF5-F295928C9602}"/>
                </a:ext>
              </a:extLst>
            </p:cNvPr>
            <p:cNvCxnSpPr>
              <a:cxnSpLocks noChangeShapeType="1"/>
              <a:stCxn id="13317" idx="4"/>
              <a:endCxn id="0" idx="1"/>
            </p:cNvCxnSpPr>
            <p:nvPr/>
          </p:nvCxnSpPr>
          <p:spPr bwMode="auto">
            <a:xfrm flipH="1">
              <a:off x="4206" y="1920"/>
              <a:ext cx="573" cy="1733"/>
            </a:xfrm>
            <a:prstGeom prst="curvedConnector5">
              <a:avLst>
                <a:gd name="adj1" fmla="val -170681"/>
                <a:gd name="adj2" fmla="val 57417"/>
                <a:gd name="adj3" fmla="val 125130"/>
              </a:avLst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aphicFrame>
        <p:nvGraphicFramePr>
          <p:cNvPr id="13320" name="Object 8">
            <a:extLst>
              <a:ext uri="{FF2B5EF4-FFF2-40B4-BE49-F238E27FC236}">
                <a16:creationId xmlns:a16="http://schemas.microsoft.com/office/drawing/2014/main" id="{ADDB6AA8-B111-4398-9BC9-463E3FD9FC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3" name="Imagen de mapa de bits" r:id="rId5" imgW="304923" imgH="304923" progId="Paint.Picture">
                  <p:embed/>
                </p:oleObj>
              </mc:Choice>
              <mc:Fallback>
                <p:oleObj name="Imagen de mapa de bits" r:id="rId5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24" name="Picture 12">
            <a:extLst>
              <a:ext uri="{FF2B5EF4-FFF2-40B4-BE49-F238E27FC236}">
                <a16:creationId xmlns:a16="http://schemas.microsoft.com/office/drawing/2014/main" id="{04A08DB8-2ABA-4174-9F75-F37D0335D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33400"/>
            <a:ext cx="2057400" cy="16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3" name="Picture 11">
            <a:extLst>
              <a:ext uri="{FF2B5EF4-FFF2-40B4-BE49-F238E27FC236}">
                <a16:creationId xmlns:a16="http://schemas.microsoft.com/office/drawing/2014/main" id="{E6C1F67F-170F-46A3-94A9-70DDCF522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971800"/>
            <a:ext cx="2209800" cy="16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>
            <a:extLst>
              <a:ext uri="{FF2B5EF4-FFF2-40B4-BE49-F238E27FC236}">
                <a16:creationId xmlns:a16="http://schemas.microsoft.com/office/drawing/2014/main" id="{A18197BE-8396-49AF-8064-F8FAA8FD0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971800"/>
            <a:ext cx="22098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>
            <a:extLst>
              <a:ext uri="{FF2B5EF4-FFF2-40B4-BE49-F238E27FC236}">
                <a16:creationId xmlns:a16="http://schemas.microsoft.com/office/drawing/2014/main" id="{59B366B5-3503-4CEF-8CF4-11230D4BC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971800"/>
            <a:ext cx="22098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351" name="Group 39">
            <a:extLst>
              <a:ext uri="{FF2B5EF4-FFF2-40B4-BE49-F238E27FC236}">
                <a16:creationId xmlns:a16="http://schemas.microsoft.com/office/drawing/2014/main" id="{1F4FB7C3-FFBF-4A01-97C9-A1E1CE2A39A3}"/>
              </a:ext>
            </a:extLst>
          </p:cNvPr>
          <p:cNvGrpSpPr>
            <a:grpSpLocks/>
          </p:cNvGrpSpPr>
          <p:nvPr/>
        </p:nvGrpSpPr>
        <p:grpSpPr bwMode="auto">
          <a:xfrm>
            <a:off x="0" y="304800"/>
            <a:ext cx="9144000" cy="6248400"/>
            <a:chOff x="-3" y="-3"/>
            <a:chExt cx="3853" cy="2536"/>
          </a:xfrm>
        </p:grpSpPr>
        <p:grpSp>
          <p:nvGrpSpPr>
            <p:cNvPr id="13349" name="Group 37">
              <a:extLst>
                <a:ext uri="{FF2B5EF4-FFF2-40B4-BE49-F238E27FC236}">
                  <a16:creationId xmlns:a16="http://schemas.microsoft.com/office/drawing/2014/main" id="{79D8FB8C-0E69-4393-BC27-E3AD4781A0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3847" cy="2530"/>
              <a:chOff x="0" y="0"/>
              <a:chExt cx="3847" cy="2530"/>
            </a:xfrm>
          </p:grpSpPr>
          <p:grpSp>
            <p:nvGrpSpPr>
              <p:cNvPr id="13334" name="Group 22">
                <a:extLst>
                  <a:ext uri="{FF2B5EF4-FFF2-40B4-BE49-F238E27FC236}">
                    <a16:creationId xmlns:a16="http://schemas.microsoft.com/office/drawing/2014/main" id="{CE75EE3F-B8B8-44CF-B749-90468947BA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732" cy="864"/>
                <a:chOff x="0" y="0"/>
                <a:chExt cx="732" cy="864"/>
              </a:xfrm>
            </p:grpSpPr>
            <p:sp>
              <p:nvSpPr>
                <p:cNvPr id="13325" name="Rectangle 13">
                  <a:extLst>
                    <a:ext uri="{FF2B5EF4-FFF2-40B4-BE49-F238E27FC236}">
                      <a16:creationId xmlns:a16="http://schemas.microsoft.com/office/drawing/2014/main" id="{9D921D5C-E5A0-4AFF-819E-66AF064E58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676" cy="8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/>
                    <a:t>Posición</a:t>
                  </a:r>
                  <a:endParaRPr lang="es-ES_tradnl" altLang="es-ES" sz="2000" b="0"/>
                </a:p>
              </p:txBody>
            </p:sp>
            <p:sp>
              <p:nvSpPr>
                <p:cNvPr id="13333" name="Rectangle 21">
                  <a:extLst>
                    <a:ext uri="{FF2B5EF4-FFF2-40B4-BE49-F238E27FC236}">
                      <a16:creationId xmlns:a16="http://schemas.microsoft.com/office/drawing/2014/main" id="{D287C056-F85B-4645-AB91-34B26FF673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732" cy="86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3336" name="Group 24">
                <a:extLst>
                  <a:ext uri="{FF2B5EF4-FFF2-40B4-BE49-F238E27FC236}">
                    <a16:creationId xmlns:a16="http://schemas.microsoft.com/office/drawing/2014/main" id="{733C27F7-566B-4462-BF57-D7018521B8D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2" y="0"/>
                <a:ext cx="1315" cy="864"/>
                <a:chOff x="732" y="0"/>
                <a:chExt cx="1315" cy="864"/>
              </a:xfrm>
            </p:grpSpPr>
            <p:sp>
              <p:nvSpPr>
                <p:cNvPr id="13326" name="Rectangle 14">
                  <a:extLst>
                    <a:ext uri="{FF2B5EF4-FFF2-40B4-BE49-F238E27FC236}">
                      <a16:creationId xmlns:a16="http://schemas.microsoft.com/office/drawing/2014/main" id="{C0A16E28-8E55-4856-948F-DACEECED0D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0" y="0"/>
                  <a:ext cx="1259" cy="8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/>
                    <a:t>Será cambiado, movido o girado de posición. </a:t>
                  </a:r>
                  <a:r>
                    <a:rPr lang="es-ES_tradnl" altLang="es-ES" sz="2000"/>
                    <a:t>Precisa: </a:t>
                  </a:r>
                  <a:r>
                    <a:rPr lang="es-ES_tradnl" altLang="es-ES" sz="2000" b="0"/>
                    <a:t>poder hacer rotación de manos o cabeza/cuello.</a:t>
                  </a:r>
                </a:p>
              </p:txBody>
            </p:sp>
            <p:sp>
              <p:nvSpPr>
                <p:cNvPr id="13335" name="Rectangle 23">
                  <a:extLst>
                    <a:ext uri="{FF2B5EF4-FFF2-40B4-BE49-F238E27FC236}">
                      <a16:creationId xmlns:a16="http://schemas.microsoft.com/office/drawing/2014/main" id="{2BBF764C-2D5B-46D1-B9DD-B7DEF1E0F1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2" y="0"/>
                  <a:ext cx="1315" cy="86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3338" name="Group 26">
                <a:extLst>
                  <a:ext uri="{FF2B5EF4-FFF2-40B4-BE49-F238E27FC236}">
                    <a16:creationId xmlns:a16="http://schemas.microsoft.com/office/drawing/2014/main" id="{BCD61F54-7025-4009-9E6D-CDEF395CE2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47" y="0"/>
                <a:ext cx="902" cy="864"/>
                <a:chOff x="2047" y="0"/>
                <a:chExt cx="902" cy="864"/>
              </a:xfrm>
            </p:grpSpPr>
            <p:sp>
              <p:nvSpPr>
                <p:cNvPr id="13327" name="Rectangle 15">
                  <a:extLst>
                    <a:ext uri="{FF2B5EF4-FFF2-40B4-BE49-F238E27FC236}">
                      <a16:creationId xmlns:a16="http://schemas.microsoft.com/office/drawing/2014/main" id="{A14FA2A5-FB94-4B3E-ABE1-3721D1AF3A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5" y="0"/>
                  <a:ext cx="846" cy="8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6667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2000">
                      <a:latin typeface="Garamond" panose="02020404030301010803" pitchFamily="18" charset="0"/>
                    </a:rPr>
                    <a:t>Interruptor de Mercurio</a:t>
                  </a:r>
                  <a:endParaRPr lang="es-ES_tradnl" altLang="es-ES" sz="2000"/>
                </a:p>
                <a:p>
                  <a:pPr eaLnBrk="0" hangingPunct="0"/>
                  <a:r>
                    <a:rPr lang="es-ES_tradnl" altLang="es-ES" sz="2000" b="0">
                      <a:latin typeface="Garamond" panose="02020404030301010803" pitchFamily="18" charset="0"/>
                    </a:rPr>
                    <a:t> </a:t>
                  </a:r>
                  <a:endParaRPr lang="es-ES_tradnl" altLang="es-ES" sz="2000" b="0"/>
                </a:p>
                <a:p>
                  <a:pPr eaLnBrk="0" hangingPunct="0"/>
                  <a:r>
                    <a:rPr lang="es-ES_tradnl" altLang="es-ES" sz="2000" b="0">
                      <a:latin typeface="Garamond" panose="02020404030301010803" pitchFamily="18" charset="0"/>
                    </a:rPr>
                    <a:t>De carrete de fotos</a:t>
                  </a:r>
                  <a:endParaRPr lang="es-ES_tradnl" altLang="es-ES" sz="2000" b="0"/>
                </a:p>
                <a:p>
                  <a:pPr eaLnBrk="0" hangingPunct="0"/>
                  <a:r>
                    <a:rPr lang="es-ES_tradnl" altLang="es-ES" sz="2000" b="0">
                      <a:latin typeface="Garamond" panose="02020404030301010803" pitchFamily="18" charset="0"/>
                    </a:rPr>
                    <a:t>Basculante</a:t>
                  </a:r>
                  <a:endParaRPr lang="es-ES_tradnl" altLang="es-ES" sz="2000" b="0"/>
                </a:p>
              </p:txBody>
            </p:sp>
            <p:sp>
              <p:nvSpPr>
                <p:cNvPr id="13337" name="Rectangle 25">
                  <a:extLst>
                    <a:ext uri="{FF2B5EF4-FFF2-40B4-BE49-F238E27FC236}">
                      <a16:creationId xmlns:a16="http://schemas.microsoft.com/office/drawing/2014/main" id="{9C2B8043-7C0D-4E58-ABF4-231BB8F7D9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7" y="0"/>
                  <a:ext cx="902" cy="86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3340" name="Group 28">
                <a:extLst>
                  <a:ext uri="{FF2B5EF4-FFF2-40B4-BE49-F238E27FC236}">
                    <a16:creationId xmlns:a16="http://schemas.microsoft.com/office/drawing/2014/main" id="{E5393965-3C7B-423B-9094-144692FA55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9" y="0"/>
                <a:ext cx="898" cy="864"/>
                <a:chOff x="2949" y="0"/>
                <a:chExt cx="898" cy="864"/>
              </a:xfrm>
            </p:grpSpPr>
            <p:sp>
              <p:nvSpPr>
                <p:cNvPr id="13328" name="Rectangle 16">
                  <a:extLst>
                    <a:ext uri="{FF2B5EF4-FFF2-40B4-BE49-F238E27FC236}">
                      <a16:creationId xmlns:a16="http://schemas.microsoft.com/office/drawing/2014/main" id="{26BA26AD-D0D2-4CF4-BFF7-CA9338C210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7" y="0"/>
                  <a:ext cx="842" cy="8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13339" name="Rectangle 27">
                  <a:extLst>
                    <a:ext uri="{FF2B5EF4-FFF2-40B4-BE49-F238E27FC236}">
                      <a16:creationId xmlns:a16="http://schemas.microsoft.com/office/drawing/2014/main" id="{83BCC121-BFB5-42C2-89E3-A3E179B974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9" y="0"/>
                  <a:ext cx="898" cy="86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3342" name="Group 30">
                <a:extLst>
                  <a:ext uri="{FF2B5EF4-FFF2-40B4-BE49-F238E27FC236}">
                    <a16:creationId xmlns:a16="http://schemas.microsoft.com/office/drawing/2014/main" id="{4043211C-0E70-4303-8250-343631C4F4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864"/>
                <a:ext cx="732" cy="1666"/>
                <a:chOff x="0" y="864"/>
                <a:chExt cx="732" cy="1666"/>
              </a:xfrm>
            </p:grpSpPr>
            <p:sp>
              <p:nvSpPr>
                <p:cNvPr id="13329" name="Rectangle 17">
                  <a:extLst>
                    <a:ext uri="{FF2B5EF4-FFF2-40B4-BE49-F238E27FC236}">
                      <a16:creationId xmlns:a16="http://schemas.microsoft.com/office/drawing/2014/main" id="{AF874CE2-B7DB-4943-8FAF-BC29184E1E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864"/>
                  <a:ext cx="676" cy="16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/>
                    <a:t>De Contacto / Sensibilidad o Deflexión</a:t>
                  </a:r>
                  <a:endParaRPr lang="es-ES_tradnl" altLang="es-ES" sz="2000" b="0"/>
                </a:p>
              </p:txBody>
            </p:sp>
            <p:sp>
              <p:nvSpPr>
                <p:cNvPr id="13341" name="Rectangle 29">
                  <a:extLst>
                    <a:ext uri="{FF2B5EF4-FFF2-40B4-BE49-F238E27FC236}">
                      <a16:creationId xmlns:a16="http://schemas.microsoft.com/office/drawing/2014/main" id="{5A12B2E8-F881-49A5-A1A6-C092A5A8BC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864"/>
                  <a:ext cx="732" cy="166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3344" name="Group 32">
                <a:extLst>
                  <a:ext uri="{FF2B5EF4-FFF2-40B4-BE49-F238E27FC236}">
                    <a16:creationId xmlns:a16="http://schemas.microsoft.com/office/drawing/2014/main" id="{4A580AC4-17C3-40E6-BA4A-13A5E505204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2" y="864"/>
                <a:ext cx="1315" cy="1666"/>
                <a:chOff x="732" y="864"/>
                <a:chExt cx="1315" cy="1666"/>
              </a:xfrm>
            </p:grpSpPr>
            <p:sp>
              <p:nvSpPr>
                <p:cNvPr id="13330" name="Rectangle 18">
                  <a:extLst>
                    <a:ext uri="{FF2B5EF4-FFF2-40B4-BE49-F238E27FC236}">
                      <a16:creationId xmlns:a16="http://schemas.microsoft.com/office/drawing/2014/main" id="{7BF5C2D5-5689-435A-B56E-D62DDD8062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0" y="864"/>
                  <a:ext cx="1259" cy="16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568325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2000" b="0"/>
                    <a:t>No necesitan presión, sino el más leve contacto. Personas sin movimientos bruscos e incontrolados. Regularse. </a:t>
                  </a:r>
                  <a:r>
                    <a:rPr lang="es-ES_tradnl" altLang="es-ES" sz="2000"/>
                    <a:t>Precisa: </a:t>
                  </a:r>
                  <a:r>
                    <a:rPr lang="es-ES_tradnl" altLang="es-ES" sz="2000" b="0"/>
                    <a:t>precisión y orientación en mano, posibilidad de efectuar pinza o presa.</a:t>
                  </a:r>
                </a:p>
              </p:txBody>
            </p:sp>
            <p:sp>
              <p:nvSpPr>
                <p:cNvPr id="13343" name="Rectangle 31">
                  <a:extLst>
                    <a:ext uri="{FF2B5EF4-FFF2-40B4-BE49-F238E27FC236}">
                      <a16:creationId xmlns:a16="http://schemas.microsoft.com/office/drawing/2014/main" id="{2816595D-310E-44AE-A05A-3A4AB75C9B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2" y="864"/>
                  <a:ext cx="1315" cy="166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3346" name="Group 34">
                <a:extLst>
                  <a:ext uri="{FF2B5EF4-FFF2-40B4-BE49-F238E27FC236}">
                    <a16:creationId xmlns:a16="http://schemas.microsoft.com/office/drawing/2014/main" id="{8DCE1553-721D-48BE-9F46-CE0F36C4FB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47" y="864"/>
                <a:ext cx="902" cy="1666"/>
                <a:chOff x="2047" y="864"/>
                <a:chExt cx="902" cy="1666"/>
              </a:xfrm>
            </p:grpSpPr>
            <p:sp>
              <p:nvSpPr>
                <p:cNvPr id="13331" name="Rectangle 19">
                  <a:extLst>
                    <a:ext uri="{FF2B5EF4-FFF2-40B4-BE49-F238E27FC236}">
                      <a16:creationId xmlns:a16="http://schemas.microsoft.com/office/drawing/2014/main" id="{895215E7-72F4-4D6F-8F3B-A74E564382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5" y="864"/>
                  <a:ext cx="846" cy="16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6667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GB" altLang="es-ES" sz="2000">
                      <a:latin typeface="Garamond" panose="02020404030301010803" pitchFamily="18" charset="0"/>
                    </a:rPr>
                    <a:t>Cylindrical Touch</a:t>
                  </a:r>
                  <a:endParaRPr lang="es-ES_tradnl" altLang="es-ES" sz="2000"/>
                </a:p>
                <a:p>
                  <a:pPr eaLnBrk="0" hangingPunct="0"/>
                  <a:r>
                    <a:rPr lang="en-GB" altLang="es-ES" sz="2000" b="0">
                      <a:latin typeface="Garamond" panose="02020404030301010803" pitchFamily="18" charset="0"/>
                    </a:rPr>
                    <a:t> </a:t>
                  </a:r>
                  <a:endParaRPr lang="es-ES_tradnl" altLang="es-ES" sz="2000" b="0"/>
                </a:p>
                <a:p>
                  <a:pPr eaLnBrk="0" hangingPunct="0"/>
                  <a:r>
                    <a:rPr lang="en-GB" altLang="es-ES" sz="2000" b="0">
                      <a:latin typeface="Garamond" panose="02020404030301010803" pitchFamily="18" charset="0"/>
                    </a:rPr>
                    <a:t>Sensor Muscular</a:t>
                  </a:r>
                  <a:endParaRPr lang="es-ES_tradnl" altLang="es-ES" sz="2000" b="0"/>
                </a:p>
                <a:p>
                  <a:pPr eaLnBrk="0" hangingPunct="0"/>
                  <a:r>
                    <a:rPr lang="en-GB" altLang="es-ES" sz="2000" b="0">
                      <a:latin typeface="Garamond" panose="02020404030301010803" pitchFamily="18" charset="0"/>
                    </a:rPr>
                    <a:t> </a:t>
                  </a:r>
                  <a:endParaRPr lang="es-ES_tradnl" altLang="es-ES" sz="2000" b="0"/>
                </a:p>
                <a:p>
                  <a:pPr eaLnBrk="0" hangingPunct="0"/>
                  <a:r>
                    <a:rPr lang="en-GB" altLang="es-ES" sz="2000">
                      <a:latin typeface="Garamond" panose="02020404030301010803" pitchFamily="18" charset="0"/>
                    </a:rPr>
                    <a:t>De Varilla</a:t>
                  </a:r>
                  <a:endParaRPr lang="es-ES_tradnl" altLang="es-ES" sz="2000"/>
                </a:p>
                <a:p>
                  <a:pPr eaLnBrk="0" hangingPunct="0"/>
                  <a:r>
                    <a:rPr lang="en-GB" altLang="es-ES" sz="2000" b="0">
                      <a:latin typeface="Garamond" panose="02020404030301010803" pitchFamily="18" charset="0"/>
                    </a:rPr>
                    <a:t> </a:t>
                  </a:r>
                  <a:endParaRPr lang="es-ES_tradnl" altLang="es-ES" sz="2000" b="0"/>
                </a:p>
                <a:p>
                  <a:pPr eaLnBrk="0" hangingPunct="0"/>
                  <a:r>
                    <a:rPr lang="en-GB" altLang="es-ES" sz="2000">
                      <a:latin typeface="Garamond" panose="02020404030301010803" pitchFamily="18" charset="0"/>
                    </a:rPr>
                    <a:t>Multicontactos</a:t>
                  </a:r>
                  <a:endParaRPr lang="es-ES_tradnl" altLang="es-ES" sz="2000"/>
                </a:p>
              </p:txBody>
            </p:sp>
            <p:sp>
              <p:nvSpPr>
                <p:cNvPr id="13345" name="Rectangle 33">
                  <a:extLst>
                    <a:ext uri="{FF2B5EF4-FFF2-40B4-BE49-F238E27FC236}">
                      <a16:creationId xmlns:a16="http://schemas.microsoft.com/office/drawing/2014/main" id="{C3258273-9C82-4582-BF0F-8D08452F5E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7" y="864"/>
                  <a:ext cx="902" cy="166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3348" name="Group 36">
                <a:extLst>
                  <a:ext uri="{FF2B5EF4-FFF2-40B4-BE49-F238E27FC236}">
                    <a16:creationId xmlns:a16="http://schemas.microsoft.com/office/drawing/2014/main" id="{61956E56-0CB3-4639-A9E1-F7765C7EC7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9" y="864"/>
                <a:ext cx="898" cy="1666"/>
                <a:chOff x="2949" y="864"/>
                <a:chExt cx="898" cy="1666"/>
              </a:xfrm>
            </p:grpSpPr>
            <p:sp>
              <p:nvSpPr>
                <p:cNvPr id="13332" name="Rectangle 20">
                  <a:extLst>
                    <a:ext uri="{FF2B5EF4-FFF2-40B4-BE49-F238E27FC236}">
                      <a16:creationId xmlns:a16="http://schemas.microsoft.com/office/drawing/2014/main" id="{407F2913-3968-4645-A12B-B95F1B09B5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7" y="864"/>
                  <a:ext cx="842" cy="16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13347" name="Rectangle 35">
                  <a:extLst>
                    <a:ext uri="{FF2B5EF4-FFF2-40B4-BE49-F238E27FC236}">
                      <a16:creationId xmlns:a16="http://schemas.microsoft.com/office/drawing/2014/main" id="{C3ACF017-2DC8-4956-87AE-59E99177AA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9" y="864"/>
                  <a:ext cx="898" cy="166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  <p:sp>
          <p:nvSpPr>
            <p:cNvPr id="13350" name="Rectangle 38">
              <a:extLst>
                <a:ext uri="{FF2B5EF4-FFF2-40B4-BE49-F238E27FC236}">
                  <a16:creationId xmlns:a16="http://schemas.microsoft.com/office/drawing/2014/main" id="{1FCC5E8B-B2DB-4F5B-BE9B-961DD9376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3853" cy="2536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>
            <a:extLst>
              <a:ext uri="{FF2B5EF4-FFF2-40B4-BE49-F238E27FC236}">
                <a16:creationId xmlns:a16="http://schemas.microsoft.com/office/drawing/2014/main" id="{EF1D8F7B-F5F2-40DE-8E70-2065333CE985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8600"/>
            <a:ext cx="1066800" cy="2057400"/>
            <a:chOff x="3888" y="768"/>
            <a:chExt cx="1731" cy="3356"/>
          </a:xfrm>
        </p:grpSpPr>
        <p:grpSp>
          <p:nvGrpSpPr>
            <p:cNvPr id="14339" name="Group 3">
              <a:extLst>
                <a:ext uri="{FF2B5EF4-FFF2-40B4-BE49-F238E27FC236}">
                  <a16:creationId xmlns:a16="http://schemas.microsoft.com/office/drawing/2014/main" id="{73052A29-883E-401A-AEA2-3EDF8301DD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768"/>
              <a:ext cx="1392" cy="1934"/>
              <a:chOff x="3888" y="768"/>
              <a:chExt cx="1392" cy="1934"/>
            </a:xfrm>
          </p:grpSpPr>
          <p:sp>
            <p:nvSpPr>
              <p:cNvPr id="14340" name="AutoShape 4">
                <a:extLst>
                  <a:ext uri="{FF2B5EF4-FFF2-40B4-BE49-F238E27FC236}">
                    <a16:creationId xmlns:a16="http://schemas.microsoft.com/office/drawing/2014/main" id="{FAE15605-630C-4055-B7C0-435FFA5EF4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" y="2078"/>
                <a:ext cx="816" cy="62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4341" name="AutoShape 5">
                <a:extLst>
                  <a:ext uri="{FF2B5EF4-FFF2-40B4-BE49-F238E27FC236}">
                    <a16:creationId xmlns:a16="http://schemas.microsoft.com/office/drawing/2014/main" id="{4E4354FB-0D29-48C3-92FF-7765668806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9171">
                <a:off x="3888" y="768"/>
                <a:ext cx="1392" cy="1632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aphicFrame>
          <p:nvGraphicFramePr>
            <p:cNvPr id="14342" name="Object 6">
              <a:extLst>
                <a:ext uri="{FF2B5EF4-FFF2-40B4-BE49-F238E27FC236}">
                  <a16:creationId xmlns:a16="http://schemas.microsoft.com/office/drawing/2014/main" id="{BBF39E9D-795D-439F-B687-2432123F906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6" y="3182"/>
            <a:ext cx="1413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87" name="Imagen de mapa de bits" r:id="rId3" imgW="3572374" imgH="2381582" progId="Paint.Picture">
                    <p:embed/>
                  </p:oleObj>
                </mc:Choice>
                <mc:Fallback>
                  <p:oleObj name="Imagen de mapa de bits" r:id="rId3" imgW="3572374" imgH="2381582" progId="Paint.Picture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6" y="3182"/>
                          <a:ext cx="1413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4343" name="AutoShape 7">
              <a:extLst>
                <a:ext uri="{FF2B5EF4-FFF2-40B4-BE49-F238E27FC236}">
                  <a16:creationId xmlns:a16="http://schemas.microsoft.com/office/drawing/2014/main" id="{60713756-4A5B-4A5E-8EC0-EE6CD9460DF2}"/>
                </a:ext>
              </a:extLst>
            </p:cNvPr>
            <p:cNvCxnSpPr>
              <a:cxnSpLocks noChangeShapeType="1"/>
              <a:stCxn id="14341" idx="4"/>
              <a:endCxn id="0" idx="1"/>
            </p:cNvCxnSpPr>
            <p:nvPr/>
          </p:nvCxnSpPr>
          <p:spPr bwMode="auto">
            <a:xfrm flipH="1">
              <a:off x="4206" y="1920"/>
              <a:ext cx="573" cy="1733"/>
            </a:xfrm>
            <a:prstGeom prst="curvedConnector5">
              <a:avLst>
                <a:gd name="adj1" fmla="val -170681"/>
                <a:gd name="adj2" fmla="val 57417"/>
                <a:gd name="adj3" fmla="val 125130"/>
              </a:avLst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aphicFrame>
        <p:nvGraphicFramePr>
          <p:cNvPr id="14344" name="Object 8">
            <a:extLst>
              <a:ext uri="{FF2B5EF4-FFF2-40B4-BE49-F238E27FC236}">
                <a16:creationId xmlns:a16="http://schemas.microsoft.com/office/drawing/2014/main" id="{0FB923A9-A73C-4911-AF1C-EBAF746DB9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8" name="Imagen de mapa de bits" r:id="rId5" imgW="304923" imgH="304923" progId="Paint.Picture">
                  <p:embed/>
                </p:oleObj>
              </mc:Choice>
              <mc:Fallback>
                <p:oleObj name="Imagen de mapa de bits" r:id="rId5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7" name="Picture 11">
            <a:extLst>
              <a:ext uri="{FF2B5EF4-FFF2-40B4-BE49-F238E27FC236}">
                <a16:creationId xmlns:a16="http://schemas.microsoft.com/office/drawing/2014/main" id="{F6F5FD02-7BD9-47ED-8290-BF3994720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4343400"/>
            <a:ext cx="3171825" cy="218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>
            <a:extLst>
              <a:ext uri="{FF2B5EF4-FFF2-40B4-BE49-F238E27FC236}">
                <a16:creationId xmlns:a16="http://schemas.microsoft.com/office/drawing/2014/main" id="{15E035BF-9D33-4C07-AFC5-3859B1243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43600" y="4343400"/>
            <a:ext cx="32004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5" name="Picture 9">
            <a:extLst>
              <a:ext uri="{FF2B5EF4-FFF2-40B4-BE49-F238E27FC236}">
                <a16:creationId xmlns:a16="http://schemas.microsoft.com/office/drawing/2014/main" id="{FF627F8B-FD9D-4F1E-9F4D-5DD8E4AD7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343400"/>
            <a:ext cx="32004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386" name="Group 50">
            <a:extLst>
              <a:ext uri="{FF2B5EF4-FFF2-40B4-BE49-F238E27FC236}">
                <a16:creationId xmlns:a16="http://schemas.microsoft.com/office/drawing/2014/main" id="{435B7415-F721-46DD-A313-64FE04E44594}"/>
              </a:ext>
            </a:extLst>
          </p:cNvPr>
          <p:cNvGrpSpPr>
            <a:grpSpLocks/>
          </p:cNvGrpSpPr>
          <p:nvPr/>
        </p:nvGrpSpPr>
        <p:grpSpPr bwMode="auto">
          <a:xfrm>
            <a:off x="0" y="304800"/>
            <a:ext cx="8686800" cy="5756275"/>
            <a:chOff x="-3" y="-3"/>
            <a:chExt cx="3853" cy="3626"/>
          </a:xfrm>
        </p:grpSpPr>
        <p:grpSp>
          <p:nvGrpSpPr>
            <p:cNvPr id="14384" name="Group 48">
              <a:extLst>
                <a:ext uri="{FF2B5EF4-FFF2-40B4-BE49-F238E27FC236}">
                  <a16:creationId xmlns:a16="http://schemas.microsoft.com/office/drawing/2014/main" id="{00EE84E8-DEBE-45F6-AAB8-4093690A8B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3847" cy="3620"/>
              <a:chOff x="0" y="0"/>
              <a:chExt cx="3847" cy="3620"/>
            </a:xfrm>
          </p:grpSpPr>
          <p:grpSp>
            <p:nvGrpSpPr>
              <p:cNvPr id="14361" name="Group 25">
                <a:extLst>
                  <a:ext uri="{FF2B5EF4-FFF2-40B4-BE49-F238E27FC236}">
                    <a16:creationId xmlns:a16="http://schemas.microsoft.com/office/drawing/2014/main" id="{30CCCD30-3E71-4F55-AFFC-D6CB73140C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732" cy="818"/>
                <a:chOff x="0" y="0"/>
                <a:chExt cx="732" cy="818"/>
              </a:xfrm>
            </p:grpSpPr>
            <p:sp>
              <p:nvSpPr>
                <p:cNvPr id="14348" name="Rectangle 12">
                  <a:extLst>
                    <a:ext uri="{FF2B5EF4-FFF2-40B4-BE49-F238E27FC236}">
                      <a16:creationId xmlns:a16="http://schemas.microsoft.com/office/drawing/2014/main" id="{151801A8-11D8-44B8-9F09-2EF0A40E47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676" cy="8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/>
                    <a:t>De Palanca</a:t>
                  </a:r>
                </a:p>
                <a:p>
                  <a:pPr eaLnBrk="0" hangingPunct="0"/>
                  <a:endParaRPr lang="es-ES_tradnl" altLang="es-ES" sz="2000" b="0"/>
                </a:p>
              </p:txBody>
            </p:sp>
            <p:sp>
              <p:nvSpPr>
                <p:cNvPr id="14360" name="Rectangle 24">
                  <a:extLst>
                    <a:ext uri="{FF2B5EF4-FFF2-40B4-BE49-F238E27FC236}">
                      <a16:creationId xmlns:a16="http://schemas.microsoft.com/office/drawing/2014/main" id="{9D843B4B-9386-44EF-9A0D-2755586F25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732" cy="8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4363" name="Group 27">
                <a:extLst>
                  <a:ext uri="{FF2B5EF4-FFF2-40B4-BE49-F238E27FC236}">
                    <a16:creationId xmlns:a16="http://schemas.microsoft.com/office/drawing/2014/main" id="{5EDC87AC-2022-45DA-8E0F-E8F4DBB2ED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2" y="0"/>
                <a:ext cx="1315" cy="818"/>
                <a:chOff x="732" y="0"/>
                <a:chExt cx="1315" cy="818"/>
              </a:xfrm>
            </p:grpSpPr>
            <p:sp>
              <p:nvSpPr>
                <p:cNvPr id="14349" name="Rectangle 13">
                  <a:extLst>
                    <a:ext uri="{FF2B5EF4-FFF2-40B4-BE49-F238E27FC236}">
                      <a16:creationId xmlns:a16="http://schemas.microsoft.com/office/drawing/2014/main" id="{1D797884-B75F-43A8-99E0-592E2CA812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0" y="0"/>
                  <a:ext cx="1259" cy="8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indent="4508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2000" b="0"/>
                    <a:t>Accionar una palanca. </a:t>
                  </a:r>
                  <a:r>
                    <a:rPr lang="es-ES_tradnl" altLang="es-ES" sz="2000"/>
                    <a:t>Precisa: </a:t>
                  </a:r>
                  <a:r>
                    <a:rPr lang="es-ES_tradnl" altLang="es-ES" sz="2000" b="0"/>
                    <a:t>presión en la mano, pie, boca o cabeza.</a:t>
                  </a:r>
                </a:p>
              </p:txBody>
            </p:sp>
            <p:sp>
              <p:nvSpPr>
                <p:cNvPr id="14362" name="Rectangle 26">
                  <a:extLst>
                    <a:ext uri="{FF2B5EF4-FFF2-40B4-BE49-F238E27FC236}">
                      <a16:creationId xmlns:a16="http://schemas.microsoft.com/office/drawing/2014/main" id="{2F85944A-E57A-4A3A-8095-7E233941B6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2" y="0"/>
                  <a:ext cx="1315" cy="8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4365" name="Group 29">
                <a:extLst>
                  <a:ext uri="{FF2B5EF4-FFF2-40B4-BE49-F238E27FC236}">
                    <a16:creationId xmlns:a16="http://schemas.microsoft.com/office/drawing/2014/main" id="{8352088E-48AC-4273-9FBF-10D9369068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47" y="0"/>
                <a:ext cx="902" cy="818"/>
                <a:chOff x="2047" y="0"/>
                <a:chExt cx="902" cy="818"/>
              </a:xfrm>
            </p:grpSpPr>
            <p:sp>
              <p:nvSpPr>
                <p:cNvPr id="14350" name="Rectangle 14">
                  <a:extLst>
                    <a:ext uri="{FF2B5EF4-FFF2-40B4-BE49-F238E27FC236}">
                      <a16:creationId xmlns:a16="http://schemas.microsoft.com/office/drawing/2014/main" id="{CE75A87C-47B3-4050-8DC3-297A30000F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5" y="0"/>
                  <a:ext cx="846" cy="8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568325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b="0">
                      <a:latin typeface="Garamond" panose="02020404030301010803" pitchFamily="18" charset="0"/>
                    </a:rPr>
                    <a:t>Palanca</a:t>
                  </a:r>
                  <a:endParaRPr lang="es-ES_tradnl" altLang="es-ES" b="0"/>
                </a:p>
                <a:p>
                  <a:pPr eaLnBrk="0" hangingPunct="0"/>
                  <a:r>
                    <a:rPr lang="es-ES_tradnl" altLang="es-ES">
                      <a:latin typeface="Garamond" panose="02020404030301010803" pitchFamily="18" charset="0"/>
                    </a:rPr>
                    <a:t>Flexo</a:t>
                  </a:r>
                  <a:endParaRPr lang="es-ES_tradnl" altLang="es-ES"/>
                </a:p>
                <a:p>
                  <a:pPr eaLnBrk="0" hangingPunct="0"/>
                  <a:r>
                    <a:rPr lang="es-ES_tradnl" altLang="es-ES" b="0">
                      <a:latin typeface="Garamond" panose="02020404030301010803" pitchFamily="18" charset="0"/>
                    </a:rPr>
                    <a:t>Flex</a:t>
                  </a:r>
                  <a:endParaRPr lang="es-ES_tradnl" altLang="es-ES" b="0"/>
                </a:p>
              </p:txBody>
            </p:sp>
            <p:sp>
              <p:nvSpPr>
                <p:cNvPr id="14364" name="Rectangle 28">
                  <a:extLst>
                    <a:ext uri="{FF2B5EF4-FFF2-40B4-BE49-F238E27FC236}">
                      <a16:creationId xmlns:a16="http://schemas.microsoft.com/office/drawing/2014/main" id="{ACA5453A-B25A-4C5B-99CF-AA7C43AE3E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7" y="0"/>
                  <a:ext cx="902" cy="8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4367" name="Group 31">
                <a:extLst>
                  <a:ext uri="{FF2B5EF4-FFF2-40B4-BE49-F238E27FC236}">
                    <a16:creationId xmlns:a16="http://schemas.microsoft.com/office/drawing/2014/main" id="{3BB36401-CEE4-429C-B211-2BBED95B0B5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9" y="0"/>
                <a:ext cx="898" cy="818"/>
                <a:chOff x="2949" y="0"/>
                <a:chExt cx="898" cy="818"/>
              </a:xfrm>
            </p:grpSpPr>
            <p:sp>
              <p:nvSpPr>
                <p:cNvPr id="14351" name="Rectangle 15">
                  <a:extLst>
                    <a:ext uri="{FF2B5EF4-FFF2-40B4-BE49-F238E27FC236}">
                      <a16:creationId xmlns:a16="http://schemas.microsoft.com/office/drawing/2014/main" id="{A7EE8C57-B2AB-414A-9CB6-2000B510946B}"/>
                    </a:ext>
                  </a:extLst>
                </p:cNvPr>
                <p:cNvSpPr>
                  <a:spLocks noChangeArrowheads="1" noTextEdit="1"/>
                </p:cNvSpPr>
                <p:nvPr/>
              </p:nvSpPr>
              <p:spPr bwMode="auto">
                <a:xfrm>
                  <a:off x="2977" y="0"/>
                  <a:ext cx="842" cy="8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14366" name="Rectangle 30">
                  <a:extLst>
                    <a:ext uri="{FF2B5EF4-FFF2-40B4-BE49-F238E27FC236}">
                      <a16:creationId xmlns:a16="http://schemas.microsoft.com/office/drawing/2014/main" id="{6A696C8D-9C78-459F-A75D-780E83B9CA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9" y="0"/>
                  <a:ext cx="898" cy="8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4369" name="Group 33">
                <a:extLst>
                  <a:ext uri="{FF2B5EF4-FFF2-40B4-BE49-F238E27FC236}">
                    <a16:creationId xmlns:a16="http://schemas.microsoft.com/office/drawing/2014/main" id="{955936E6-CE1F-4D8B-937F-7C044A3FB7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818"/>
                <a:ext cx="732" cy="1348"/>
                <a:chOff x="0" y="818"/>
                <a:chExt cx="732" cy="1348"/>
              </a:xfrm>
            </p:grpSpPr>
            <p:sp>
              <p:nvSpPr>
                <p:cNvPr id="14352" name="Rectangle 16">
                  <a:extLst>
                    <a:ext uri="{FF2B5EF4-FFF2-40B4-BE49-F238E27FC236}">
                      <a16:creationId xmlns:a16="http://schemas.microsoft.com/office/drawing/2014/main" id="{5DF43767-14A5-42B8-93EF-460ACA9E76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818"/>
                  <a:ext cx="676" cy="13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/>
                    <a:t>Joystick</a:t>
                  </a:r>
                  <a:endParaRPr lang="es-ES_tradnl" altLang="es-ES" sz="2000" b="0"/>
                </a:p>
              </p:txBody>
            </p:sp>
            <p:sp>
              <p:nvSpPr>
                <p:cNvPr id="14368" name="Rectangle 32">
                  <a:extLst>
                    <a:ext uri="{FF2B5EF4-FFF2-40B4-BE49-F238E27FC236}">
                      <a16:creationId xmlns:a16="http://schemas.microsoft.com/office/drawing/2014/main" id="{B2B9B34C-5CB2-47C0-B955-D976CF2AD3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818"/>
                  <a:ext cx="732" cy="13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4371" name="Group 35">
                <a:extLst>
                  <a:ext uri="{FF2B5EF4-FFF2-40B4-BE49-F238E27FC236}">
                    <a16:creationId xmlns:a16="http://schemas.microsoft.com/office/drawing/2014/main" id="{81F84D60-4D22-46D8-B76F-BFBCE5F955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2" y="818"/>
                <a:ext cx="1315" cy="1348"/>
                <a:chOff x="732" y="818"/>
                <a:chExt cx="1315" cy="1348"/>
              </a:xfrm>
            </p:grpSpPr>
            <p:sp>
              <p:nvSpPr>
                <p:cNvPr id="14353" name="Rectangle 17">
                  <a:extLst>
                    <a:ext uri="{FF2B5EF4-FFF2-40B4-BE49-F238E27FC236}">
                      <a16:creationId xmlns:a16="http://schemas.microsoft.com/office/drawing/2014/main" id="{21426698-C1E0-4947-9242-B96BCAA489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0" y="818"/>
                  <a:ext cx="1259" cy="13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indent="4508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2000" b="0"/>
                    <a:t>Se acciona en todas las direcciones. Se puede activar independiente. </a:t>
                  </a:r>
                  <a:r>
                    <a:rPr lang="es-ES_tradnl" altLang="es-ES" sz="2000"/>
                    <a:t>Precisa: </a:t>
                  </a:r>
                  <a:r>
                    <a:rPr lang="es-ES_tradnl" altLang="es-ES" sz="2000" b="0"/>
                    <a:t>dirección, orientación, rotación y precisión en la mano, y en la boca.</a:t>
                  </a:r>
                </a:p>
              </p:txBody>
            </p:sp>
            <p:sp>
              <p:nvSpPr>
                <p:cNvPr id="14370" name="Rectangle 34">
                  <a:extLst>
                    <a:ext uri="{FF2B5EF4-FFF2-40B4-BE49-F238E27FC236}">
                      <a16:creationId xmlns:a16="http://schemas.microsoft.com/office/drawing/2014/main" id="{07F23279-B354-4B63-9D5E-04812C01B9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2" y="818"/>
                  <a:ext cx="1315" cy="13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4373" name="Group 37">
                <a:extLst>
                  <a:ext uri="{FF2B5EF4-FFF2-40B4-BE49-F238E27FC236}">
                    <a16:creationId xmlns:a16="http://schemas.microsoft.com/office/drawing/2014/main" id="{19B716BD-7391-4629-ABAD-FE8A4F4A1D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47" y="818"/>
                <a:ext cx="902" cy="1348"/>
                <a:chOff x="2047" y="818"/>
                <a:chExt cx="902" cy="1348"/>
              </a:xfrm>
            </p:grpSpPr>
            <p:sp>
              <p:nvSpPr>
                <p:cNvPr id="14354" name="Rectangle 18">
                  <a:extLst>
                    <a:ext uri="{FF2B5EF4-FFF2-40B4-BE49-F238E27FC236}">
                      <a16:creationId xmlns:a16="http://schemas.microsoft.com/office/drawing/2014/main" id="{4BC063B5-2B85-40F8-B4E5-25734EE007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5" y="818"/>
                  <a:ext cx="846" cy="13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400">
                      <a:latin typeface="Garamond" panose="02020404030301010803" pitchFamily="18" charset="0"/>
                    </a:rPr>
                    <a:t>Pulsador Joystick</a:t>
                  </a:r>
                  <a:endParaRPr lang="es-ES_tradnl" altLang="es-ES" sz="2400"/>
                </a:p>
              </p:txBody>
            </p:sp>
            <p:sp>
              <p:nvSpPr>
                <p:cNvPr id="14372" name="Rectangle 36">
                  <a:extLst>
                    <a:ext uri="{FF2B5EF4-FFF2-40B4-BE49-F238E27FC236}">
                      <a16:creationId xmlns:a16="http://schemas.microsoft.com/office/drawing/2014/main" id="{D74A3408-6B5D-42D8-9316-2BEC4B2081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7" y="818"/>
                  <a:ext cx="902" cy="13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4375" name="Group 39">
                <a:extLst>
                  <a:ext uri="{FF2B5EF4-FFF2-40B4-BE49-F238E27FC236}">
                    <a16:creationId xmlns:a16="http://schemas.microsoft.com/office/drawing/2014/main" id="{2F64552E-8B36-4700-996E-2B989B26F50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9" y="818"/>
                <a:ext cx="898" cy="1348"/>
                <a:chOff x="2949" y="818"/>
                <a:chExt cx="898" cy="1348"/>
              </a:xfrm>
            </p:grpSpPr>
            <p:sp>
              <p:nvSpPr>
                <p:cNvPr id="14355" name="Rectangle 19">
                  <a:extLst>
                    <a:ext uri="{FF2B5EF4-FFF2-40B4-BE49-F238E27FC236}">
                      <a16:creationId xmlns:a16="http://schemas.microsoft.com/office/drawing/2014/main" id="{9105D5B2-AAA2-48BA-BA2D-9772A3CE9A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7" y="818"/>
                  <a:ext cx="842" cy="13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14374" name="Rectangle 38">
                  <a:extLst>
                    <a:ext uri="{FF2B5EF4-FFF2-40B4-BE49-F238E27FC236}">
                      <a16:creationId xmlns:a16="http://schemas.microsoft.com/office/drawing/2014/main" id="{26AEEB35-EBC8-475F-80B8-8E44257C9F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9" y="818"/>
                  <a:ext cx="898" cy="13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4377" name="Group 41">
                <a:extLst>
                  <a:ext uri="{FF2B5EF4-FFF2-40B4-BE49-F238E27FC236}">
                    <a16:creationId xmlns:a16="http://schemas.microsoft.com/office/drawing/2014/main" id="{7C54B681-C78A-4250-9874-57D645393E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166"/>
                <a:ext cx="732" cy="1454"/>
                <a:chOff x="0" y="2166"/>
                <a:chExt cx="732" cy="1454"/>
              </a:xfrm>
            </p:grpSpPr>
            <p:sp>
              <p:nvSpPr>
                <p:cNvPr id="14356" name="Rectangle 20">
                  <a:extLst>
                    <a:ext uri="{FF2B5EF4-FFF2-40B4-BE49-F238E27FC236}">
                      <a16:creationId xmlns:a16="http://schemas.microsoft.com/office/drawing/2014/main" id="{CB65C1E9-2D08-43C8-A21A-D5ADEF55D8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2166"/>
                  <a:ext cx="676" cy="14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/>
                    <a:t>De Soplo – Succión</a:t>
                  </a:r>
                  <a:endParaRPr lang="es-ES_tradnl" altLang="es-ES" sz="2000" b="0"/>
                </a:p>
              </p:txBody>
            </p:sp>
            <p:sp>
              <p:nvSpPr>
                <p:cNvPr id="14376" name="Rectangle 40">
                  <a:extLst>
                    <a:ext uri="{FF2B5EF4-FFF2-40B4-BE49-F238E27FC236}">
                      <a16:creationId xmlns:a16="http://schemas.microsoft.com/office/drawing/2014/main" id="{8620513B-19E6-486E-9B7C-8426D78DEB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166"/>
                  <a:ext cx="732" cy="145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4379" name="Group 43">
                <a:extLst>
                  <a:ext uri="{FF2B5EF4-FFF2-40B4-BE49-F238E27FC236}">
                    <a16:creationId xmlns:a16="http://schemas.microsoft.com/office/drawing/2014/main" id="{8D7144FB-5F99-4521-8E64-9263285E40A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2" y="2166"/>
                <a:ext cx="1315" cy="1454"/>
                <a:chOff x="732" y="2166"/>
                <a:chExt cx="1315" cy="1454"/>
              </a:xfrm>
            </p:grpSpPr>
            <p:sp>
              <p:nvSpPr>
                <p:cNvPr id="14357" name="Rectangle 21">
                  <a:extLst>
                    <a:ext uri="{FF2B5EF4-FFF2-40B4-BE49-F238E27FC236}">
                      <a16:creationId xmlns:a16="http://schemas.microsoft.com/office/drawing/2014/main" id="{FCC83D7D-86D2-46F9-B481-61E5FE71F7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0" y="2166"/>
                  <a:ext cx="1259" cy="14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indent="4508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2000" b="0"/>
                    <a:t>Con la presión aérea en forma de soplo o aspiración. Personas con control respiratorio </a:t>
                  </a:r>
                  <a:r>
                    <a:rPr lang="es-ES_tradnl" altLang="es-ES" sz="2000"/>
                    <a:t>Precisa:</a:t>
                  </a:r>
                  <a:r>
                    <a:rPr lang="es-ES_tradnl" altLang="es-ES" sz="2000" b="0"/>
                    <a:t> control voluntario de la boca: soplo y succión.</a:t>
                  </a:r>
                </a:p>
              </p:txBody>
            </p:sp>
            <p:sp>
              <p:nvSpPr>
                <p:cNvPr id="14378" name="Rectangle 42">
                  <a:extLst>
                    <a:ext uri="{FF2B5EF4-FFF2-40B4-BE49-F238E27FC236}">
                      <a16:creationId xmlns:a16="http://schemas.microsoft.com/office/drawing/2014/main" id="{4721505D-5446-44C5-9B0B-2920F92E85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2" y="2166"/>
                  <a:ext cx="1315" cy="145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4381" name="Group 45">
                <a:extLst>
                  <a:ext uri="{FF2B5EF4-FFF2-40B4-BE49-F238E27FC236}">
                    <a16:creationId xmlns:a16="http://schemas.microsoft.com/office/drawing/2014/main" id="{5F400F09-2451-4AE6-B88C-255E12FC3B0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47" y="2166"/>
                <a:ext cx="902" cy="1454"/>
                <a:chOff x="2047" y="2166"/>
                <a:chExt cx="902" cy="1454"/>
              </a:xfrm>
            </p:grpSpPr>
            <p:sp>
              <p:nvSpPr>
                <p:cNvPr id="14358" name="Rectangle 22">
                  <a:extLst>
                    <a:ext uri="{FF2B5EF4-FFF2-40B4-BE49-F238E27FC236}">
                      <a16:creationId xmlns:a16="http://schemas.microsoft.com/office/drawing/2014/main" id="{1C5ABC20-6538-4D79-91FB-1BBE8B46CB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5" y="2166"/>
                  <a:ext cx="846" cy="14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568325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b="0">
                      <a:latin typeface="Garamond" panose="02020404030301010803" pitchFamily="18" charset="0"/>
                    </a:rPr>
                    <a:t>Pneumatic</a:t>
                  </a:r>
                  <a:endParaRPr lang="es-ES_tradnl" altLang="es-ES" b="0"/>
                </a:p>
                <a:p>
                  <a:pPr eaLnBrk="0" hangingPunct="0"/>
                  <a:r>
                    <a:rPr lang="es-ES_tradnl" altLang="es-ES" sz="1400" b="0">
                      <a:latin typeface="Garamond" panose="02020404030301010803" pitchFamily="18" charset="0"/>
                    </a:rPr>
                    <a:t> </a:t>
                  </a:r>
                  <a:endParaRPr lang="es-ES_tradnl" altLang="es-ES" sz="1400" b="0"/>
                </a:p>
                <a:p>
                  <a:pPr eaLnBrk="0" hangingPunct="0"/>
                  <a:r>
                    <a:rPr lang="es-ES_tradnl" altLang="es-ES" b="0">
                      <a:latin typeface="Garamond" panose="02020404030301010803" pitchFamily="18" charset="0"/>
                    </a:rPr>
                    <a:t>Trazador Bucal</a:t>
                  </a:r>
                  <a:endParaRPr lang="es-ES_tradnl" altLang="es-ES" b="0"/>
                </a:p>
                <a:p>
                  <a:pPr eaLnBrk="0" hangingPunct="0"/>
                  <a:r>
                    <a:rPr lang="es-ES_tradnl" altLang="es-ES" sz="1400" b="0">
                      <a:latin typeface="Garamond" panose="02020404030301010803" pitchFamily="18" charset="0"/>
                    </a:rPr>
                    <a:t> </a:t>
                  </a:r>
                  <a:endParaRPr lang="es-ES_tradnl" altLang="es-ES" sz="1400" b="0"/>
                </a:p>
                <a:p>
                  <a:pPr eaLnBrk="0" hangingPunct="0"/>
                  <a:r>
                    <a:rPr lang="es-ES_tradnl" altLang="es-ES">
                      <a:latin typeface="Garamond" panose="02020404030301010803" pitchFamily="18" charset="0"/>
                    </a:rPr>
                    <a:t>Soplo-Succión</a:t>
                  </a:r>
                  <a:endParaRPr lang="es-ES_tradnl" altLang="es-ES" b="0"/>
                </a:p>
              </p:txBody>
            </p:sp>
            <p:sp>
              <p:nvSpPr>
                <p:cNvPr id="14380" name="Rectangle 44">
                  <a:extLst>
                    <a:ext uri="{FF2B5EF4-FFF2-40B4-BE49-F238E27FC236}">
                      <a16:creationId xmlns:a16="http://schemas.microsoft.com/office/drawing/2014/main" id="{1F6F07CE-7548-4F33-9D7A-35E08EAAB7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7" y="2166"/>
                  <a:ext cx="902" cy="145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4383" name="Group 47">
                <a:extLst>
                  <a:ext uri="{FF2B5EF4-FFF2-40B4-BE49-F238E27FC236}">
                    <a16:creationId xmlns:a16="http://schemas.microsoft.com/office/drawing/2014/main" id="{19F51F99-171E-44F6-845E-1470AE3F643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9" y="2166"/>
                <a:ext cx="898" cy="1454"/>
                <a:chOff x="2949" y="2166"/>
                <a:chExt cx="898" cy="1454"/>
              </a:xfrm>
            </p:grpSpPr>
            <p:sp>
              <p:nvSpPr>
                <p:cNvPr id="14359" name="Rectangle 23">
                  <a:extLst>
                    <a:ext uri="{FF2B5EF4-FFF2-40B4-BE49-F238E27FC236}">
                      <a16:creationId xmlns:a16="http://schemas.microsoft.com/office/drawing/2014/main" id="{BC6BBEF9-8418-4533-95F3-91E0C16DAE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7" y="2166"/>
                  <a:ext cx="842" cy="14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14382" name="Rectangle 46">
                  <a:extLst>
                    <a:ext uri="{FF2B5EF4-FFF2-40B4-BE49-F238E27FC236}">
                      <a16:creationId xmlns:a16="http://schemas.microsoft.com/office/drawing/2014/main" id="{3C1E578F-5735-491E-AD16-17EB0D49F2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9" y="2166"/>
                  <a:ext cx="898" cy="145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  <p:sp>
          <p:nvSpPr>
            <p:cNvPr id="14385" name="Rectangle 49">
              <a:extLst>
                <a:ext uri="{FF2B5EF4-FFF2-40B4-BE49-F238E27FC236}">
                  <a16:creationId xmlns:a16="http://schemas.microsoft.com/office/drawing/2014/main" id="{77C00B46-F138-4ECD-B15F-FFC6DCB39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3853" cy="3626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8" name="Object 8">
            <a:extLst>
              <a:ext uri="{FF2B5EF4-FFF2-40B4-BE49-F238E27FC236}">
                <a16:creationId xmlns:a16="http://schemas.microsoft.com/office/drawing/2014/main" id="{7A827ECD-DE21-4D83-BEAA-B00B6EE378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4" name="Imagen de mapa de bits" r:id="rId3" imgW="304923" imgH="304923" progId="Paint.Picture">
                  <p:embed/>
                </p:oleObj>
              </mc:Choice>
              <mc:Fallback>
                <p:oleObj name="Imagen de mapa de bits" r:id="rId3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72" name="Picture 12">
            <a:extLst>
              <a:ext uri="{FF2B5EF4-FFF2-40B4-BE49-F238E27FC236}">
                <a16:creationId xmlns:a16="http://schemas.microsoft.com/office/drawing/2014/main" id="{80FBAF59-8F11-493A-AD28-998115254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28600"/>
            <a:ext cx="18288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1" name="Picture 11">
            <a:extLst>
              <a:ext uri="{FF2B5EF4-FFF2-40B4-BE49-F238E27FC236}">
                <a16:creationId xmlns:a16="http://schemas.microsoft.com/office/drawing/2014/main" id="{B2A120AC-A9D4-43AB-B9F2-F7AFAC52D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676400"/>
            <a:ext cx="17526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>
            <a:extLst>
              <a:ext uri="{FF2B5EF4-FFF2-40B4-BE49-F238E27FC236}">
                <a16:creationId xmlns:a16="http://schemas.microsoft.com/office/drawing/2014/main" id="{62A51E2F-F1D4-4E20-83C1-03FEDB5CD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886200"/>
            <a:ext cx="19050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9" name="Picture 9">
            <a:extLst>
              <a:ext uri="{FF2B5EF4-FFF2-40B4-BE49-F238E27FC236}">
                <a16:creationId xmlns:a16="http://schemas.microsoft.com/office/drawing/2014/main" id="{0DB26A55-269F-4904-9AF3-6C49B4A10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334000"/>
            <a:ext cx="19812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423" name="Group 63">
            <a:extLst>
              <a:ext uri="{FF2B5EF4-FFF2-40B4-BE49-F238E27FC236}">
                <a16:creationId xmlns:a16="http://schemas.microsoft.com/office/drawing/2014/main" id="{962C408E-EC81-4E50-8E85-F6D7DCE3EE28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228600"/>
            <a:ext cx="9448800" cy="6629400"/>
            <a:chOff x="-3" y="-3"/>
            <a:chExt cx="3853" cy="5080"/>
          </a:xfrm>
        </p:grpSpPr>
        <p:grpSp>
          <p:nvGrpSpPr>
            <p:cNvPr id="15421" name="Group 61">
              <a:extLst>
                <a:ext uri="{FF2B5EF4-FFF2-40B4-BE49-F238E27FC236}">
                  <a16:creationId xmlns:a16="http://schemas.microsoft.com/office/drawing/2014/main" id="{9FF664E2-A440-4D88-886D-FD9E20E994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3847" cy="5074"/>
              <a:chOff x="0" y="0"/>
              <a:chExt cx="3847" cy="5074"/>
            </a:xfrm>
          </p:grpSpPr>
          <p:grpSp>
            <p:nvGrpSpPr>
              <p:cNvPr id="15390" name="Group 30">
                <a:extLst>
                  <a:ext uri="{FF2B5EF4-FFF2-40B4-BE49-F238E27FC236}">
                    <a16:creationId xmlns:a16="http://schemas.microsoft.com/office/drawing/2014/main" id="{C13E5D06-685F-41B7-BD97-544C11BD96C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732" cy="1030"/>
                <a:chOff x="0" y="0"/>
                <a:chExt cx="732" cy="1030"/>
              </a:xfrm>
            </p:grpSpPr>
            <p:sp>
              <p:nvSpPr>
                <p:cNvPr id="15373" name="Rectangle 13">
                  <a:extLst>
                    <a:ext uri="{FF2B5EF4-FFF2-40B4-BE49-F238E27FC236}">
                      <a16:creationId xmlns:a16="http://schemas.microsoft.com/office/drawing/2014/main" id="{3F03D7DF-6A5E-40C4-A9F9-AD9D51B99E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676" cy="10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/>
                    <a:t> </a:t>
                  </a:r>
                  <a:r>
                    <a:rPr lang="es-ES_tradnl" altLang="es-ES" sz="2400"/>
                    <a:t>Neumático</a:t>
                  </a:r>
                  <a:endParaRPr lang="es-ES_tradnl" altLang="es-ES" sz="2400" b="0"/>
                </a:p>
              </p:txBody>
            </p:sp>
            <p:sp>
              <p:nvSpPr>
                <p:cNvPr id="15389" name="Rectangle 29">
                  <a:extLst>
                    <a:ext uri="{FF2B5EF4-FFF2-40B4-BE49-F238E27FC236}">
                      <a16:creationId xmlns:a16="http://schemas.microsoft.com/office/drawing/2014/main" id="{90F0E8C7-B5A7-4524-B6A6-870600A25E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732" cy="103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5392" name="Group 32">
                <a:extLst>
                  <a:ext uri="{FF2B5EF4-FFF2-40B4-BE49-F238E27FC236}">
                    <a16:creationId xmlns:a16="http://schemas.microsoft.com/office/drawing/2014/main" id="{9C86AD70-57D7-457F-BBF8-3C595AF9944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2" y="0"/>
                <a:ext cx="1315" cy="1030"/>
                <a:chOff x="732" y="0"/>
                <a:chExt cx="1315" cy="1030"/>
              </a:xfrm>
            </p:grpSpPr>
            <p:sp>
              <p:nvSpPr>
                <p:cNvPr id="15374" name="Rectangle 14">
                  <a:extLst>
                    <a:ext uri="{FF2B5EF4-FFF2-40B4-BE49-F238E27FC236}">
                      <a16:creationId xmlns:a16="http://schemas.microsoft.com/office/drawing/2014/main" id="{43D3AFF5-1BBE-4A32-B8B7-73A905186B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0" y="0"/>
                  <a:ext cx="1259" cy="10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indent="4508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1800" b="0"/>
                    <a:t>Al presionar un recipiente lleno de aire o líquido (variante de presión). </a:t>
                  </a:r>
                  <a:r>
                    <a:rPr lang="es-ES_tradnl" altLang="es-ES" sz="1800"/>
                    <a:t>Precisa: </a:t>
                  </a:r>
                  <a:r>
                    <a:rPr lang="es-ES_tradnl" altLang="es-ES" sz="1800" b="0"/>
                    <a:t>control y precisión del dedo, cabeza y tronco.</a:t>
                  </a:r>
                </a:p>
              </p:txBody>
            </p:sp>
            <p:sp>
              <p:nvSpPr>
                <p:cNvPr id="15391" name="Rectangle 31">
                  <a:extLst>
                    <a:ext uri="{FF2B5EF4-FFF2-40B4-BE49-F238E27FC236}">
                      <a16:creationId xmlns:a16="http://schemas.microsoft.com/office/drawing/2014/main" id="{AF92D1AF-0F8E-4594-9916-6FCF432342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2" y="0"/>
                  <a:ext cx="1315" cy="103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5394" name="Group 34">
                <a:extLst>
                  <a:ext uri="{FF2B5EF4-FFF2-40B4-BE49-F238E27FC236}">
                    <a16:creationId xmlns:a16="http://schemas.microsoft.com/office/drawing/2014/main" id="{3DD9324C-885F-405C-9C5A-9CA38A5D7A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47" y="0"/>
                <a:ext cx="902" cy="1030"/>
                <a:chOff x="2047" y="0"/>
                <a:chExt cx="902" cy="1030"/>
              </a:xfrm>
            </p:grpSpPr>
            <p:sp>
              <p:nvSpPr>
                <p:cNvPr id="15375" name="Rectangle 15">
                  <a:extLst>
                    <a:ext uri="{FF2B5EF4-FFF2-40B4-BE49-F238E27FC236}">
                      <a16:creationId xmlns:a16="http://schemas.microsoft.com/office/drawing/2014/main" id="{9D8CAC05-6C55-45DE-A8AC-19E3FCCF52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5" y="0"/>
                  <a:ext cx="846" cy="10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indent="4508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>
                      <a:latin typeface="Garamond" panose="02020404030301010803" pitchFamily="18" charset="0"/>
                    </a:rPr>
                    <a:t>Interruptor de perilla      ...</a:t>
                  </a:r>
                  <a:r>
                    <a:rPr lang="es-ES_tradnl" altLang="es-ES" b="0">
                      <a:latin typeface="Garamond" panose="02020404030301010803" pitchFamily="18" charset="0"/>
                    </a:rPr>
                    <a:t>de collarín</a:t>
                  </a:r>
                  <a:endParaRPr lang="es-ES_tradnl" altLang="es-ES" b="0"/>
                </a:p>
              </p:txBody>
            </p:sp>
            <p:sp>
              <p:nvSpPr>
                <p:cNvPr id="15393" name="Rectangle 33">
                  <a:extLst>
                    <a:ext uri="{FF2B5EF4-FFF2-40B4-BE49-F238E27FC236}">
                      <a16:creationId xmlns:a16="http://schemas.microsoft.com/office/drawing/2014/main" id="{E21EF9E0-101D-4E9E-9DAF-2FC3FCFAD3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7" y="0"/>
                  <a:ext cx="902" cy="103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5396" name="Group 36">
                <a:extLst>
                  <a:ext uri="{FF2B5EF4-FFF2-40B4-BE49-F238E27FC236}">
                    <a16:creationId xmlns:a16="http://schemas.microsoft.com/office/drawing/2014/main" id="{5FBF9C10-C3FB-42DD-AC39-510CE31B0AC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9" y="0"/>
                <a:ext cx="898" cy="1030"/>
                <a:chOff x="2949" y="0"/>
                <a:chExt cx="898" cy="1030"/>
              </a:xfrm>
            </p:grpSpPr>
            <p:sp>
              <p:nvSpPr>
                <p:cNvPr id="15376" name="Rectangle 16">
                  <a:extLst>
                    <a:ext uri="{FF2B5EF4-FFF2-40B4-BE49-F238E27FC236}">
                      <a16:creationId xmlns:a16="http://schemas.microsoft.com/office/drawing/2014/main" id="{CCFD7C01-ACA6-4BE1-9C3F-17C1DF3447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7" y="0"/>
                  <a:ext cx="842" cy="10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15395" name="Rectangle 35">
                  <a:extLst>
                    <a:ext uri="{FF2B5EF4-FFF2-40B4-BE49-F238E27FC236}">
                      <a16:creationId xmlns:a16="http://schemas.microsoft.com/office/drawing/2014/main" id="{5ECB36E8-B4C5-4A2C-87C1-24865A726F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9" y="0"/>
                  <a:ext cx="898" cy="103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5398" name="Group 38">
                <a:extLst>
                  <a:ext uri="{FF2B5EF4-FFF2-40B4-BE49-F238E27FC236}">
                    <a16:creationId xmlns:a16="http://schemas.microsoft.com/office/drawing/2014/main" id="{453E01D5-2118-44FC-BBB6-5B192ABBE9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30"/>
                <a:ext cx="732" cy="1772"/>
                <a:chOff x="0" y="1030"/>
                <a:chExt cx="732" cy="1772"/>
              </a:xfrm>
            </p:grpSpPr>
            <p:sp>
              <p:nvSpPr>
                <p:cNvPr id="15377" name="Rectangle 17">
                  <a:extLst>
                    <a:ext uri="{FF2B5EF4-FFF2-40B4-BE49-F238E27FC236}">
                      <a16:creationId xmlns:a16="http://schemas.microsoft.com/office/drawing/2014/main" id="{70BB4F1F-A725-446B-9DF6-F682AA628C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1030"/>
                  <a:ext cx="676" cy="17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400"/>
                    <a:t>        Por Sonido o Vibración</a:t>
                  </a:r>
                </a:p>
                <a:p>
                  <a:pPr eaLnBrk="0" hangingPunct="0"/>
                  <a:endParaRPr lang="es-ES_tradnl" altLang="es-ES" sz="2400" b="0"/>
                </a:p>
              </p:txBody>
            </p:sp>
            <p:sp>
              <p:nvSpPr>
                <p:cNvPr id="15397" name="Rectangle 37">
                  <a:extLst>
                    <a:ext uri="{FF2B5EF4-FFF2-40B4-BE49-F238E27FC236}">
                      <a16:creationId xmlns:a16="http://schemas.microsoft.com/office/drawing/2014/main" id="{BF3014F9-4AAE-4758-9201-A8734AF0DD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30"/>
                  <a:ext cx="732" cy="17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5400" name="Group 40">
                <a:extLst>
                  <a:ext uri="{FF2B5EF4-FFF2-40B4-BE49-F238E27FC236}">
                    <a16:creationId xmlns:a16="http://schemas.microsoft.com/office/drawing/2014/main" id="{1E74099D-723B-4264-9482-C1152150EA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2" y="1030"/>
                <a:ext cx="1315" cy="1772"/>
                <a:chOff x="732" y="1030"/>
                <a:chExt cx="1315" cy="1772"/>
              </a:xfrm>
            </p:grpSpPr>
            <p:sp>
              <p:nvSpPr>
                <p:cNvPr id="15378" name="Rectangle 18">
                  <a:extLst>
                    <a:ext uri="{FF2B5EF4-FFF2-40B4-BE49-F238E27FC236}">
                      <a16:creationId xmlns:a16="http://schemas.microsoft.com/office/drawing/2014/main" id="{A6695C32-25E4-4D44-99A0-05C651F9F1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0" y="1030"/>
                  <a:ext cx="1259" cy="17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indent="4508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1800" b="0"/>
                    <a:t>Micrófono que se activa por un sonido, ruido o la propia voz. Sensibilidad regulable. </a:t>
                  </a:r>
                  <a:r>
                    <a:rPr lang="es-ES_tradnl" altLang="es-ES" sz="1800"/>
                    <a:t>Precisa: </a:t>
                  </a:r>
                  <a:r>
                    <a:rPr lang="es-ES_tradnl" altLang="es-ES" sz="1800" b="0"/>
                    <a:t>soplo o emisión de sonidos, aunque otros se activan con golpes del resto de las partes del cuerpo.</a:t>
                  </a:r>
                </a:p>
              </p:txBody>
            </p:sp>
            <p:sp>
              <p:nvSpPr>
                <p:cNvPr id="15399" name="Rectangle 39">
                  <a:extLst>
                    <a:ext uri="{FF2B5EF4-FFF2-40B4-BE49-F238E27FC236}">
                      <a16:creationId xmlns:a16="http://schemas.microsoft.com/office/drawing/2014/main" id="{CD179A30-A07E-4EBC-87E7-2A3B019FA7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2" y="1030"/>
                  <a:ext cx="1315" cy="17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5402" name="Group 42">
                <a:extLst>
                  <a:ext uri="{FF2B5EF4-FFF2-40B4-BE49-F238E27FC236}">
                    <a16:creationId xmlns:a16="http://schemas.microsoft.com/office/drawing/2014/main" id="{B5A3A691-0A47-455A-9149-020CF5BE4D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47" y="1030"/>
                <a:ext cx="902" cy="1772"/>
                <a:chOff x="2047" y="1030"/>
                <a:chExt cx="902" cy="1772"/>
              </a:xfrm>
            </p:grpSpPr>
            <p:sp>
              <p:nvSpPr>
                <p:cNvPr id="15379" name="Rectangle 19">
                  <a:extLst>
                    <a:ext uri="{FF2B5EF4-FFF2-40B4-BE49-F238E27FC236}">
                      <a16:creationId xmlns:a16="http://schemas.microsoft.com/office/drawing/2014/main" id="{101327A2-FA89-4E3E-B05C-3FBA57C592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5" y="1030"/>
                  <a:ext cx="846" cy="17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indent="4508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>
                      <a:latin typeface="Garamond" panose="02020404030301010803" pitchFamily="18" charset="0"/>
                    </a:rPr>
                    <a:t>Interruptor de Sonido</a:t>
                  </a:r>
                  <a:r>
                    <a:rPr lang="es-ES_tradnl" altLang="es-ES"/>
                    <a:t> </a:t>
                  </a:r>
                  <a:r>
                    <a:rPr lang="es-ES_tradnl" altLang="es-ES">
                      <a:latin typeface="Garamond" panose="02020404030301010803" pitchFamily="18" charset="0"/>
                    </a:rPr>
                    <a:t>Conmutador por Vibración</a:t>
                  </a:r>
                  <a:endParaRPr lang="es-ES_tradnl" altLang="es-ES" b="0"/>
                </a:p>
              </p:txBody>
            </p:sp>
            <p:sp>
              <p:nvSpPr>
                <p:cNvPr id="15401" name="Rectangle 41">
                  <a:extLst>
                    <a:ext uri="{FF2B5EF4-FFF2-40B4-BE49-F238E27FC236}">
                      <a16:creationId xmlns:a16="http://schemas.microsoft.com/office/drawing/2014/main" id="{0EAB5276-27C1-4172-A56E-E1756E0E72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7" y="1030"/>
                  <a:ext cx="902" cy="17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5404" name="Group 44">
                <a:extLst>
                  <a:ext uri="{FF2B5EF4-FFF2-40B4-BE49-F238E27FC236}">
                    <a16:creationId xmlns:a16="http://schemas.microsoft.com/office/drawing/2014/main" id="{58CE5C1A-4EDF-4141-8067-86C06C7D960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9" y="1030"/>
                <a:ext cx="898" cy="1772"/>
                <a:chOff x="2949" y="1030"/>
                <a:chExt cx="898" cy="1772"/>
              </a:xfrm>
            </p:grpSpPr>
            <p:sp>
              <p:nvSpPr>
                <p:cNvPr id="15380" name="Rectangle 20">
                  <a:extLst>
                    <a:ext uri="{FF2B5EF4-FFF2-40B4-BE49-F238E27FC236}">
                      <a16:creationId xmlns:a16="http://schemas.microsoft.com/office/drawing/2014/main" id="{CA698C73-5EA0-4A46-B0B9-CAA0B9F3E0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7" y="1030"/>
                  <a:ext cx="842" cy="17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15403" name="Rectangle 43">
                  <a:extLst>
                    <a:ext uri="{FF2B5EF4-FFF2-40B4-BE49-F238E27FC236}">
                      <a16:creationId xmlns:a16="http://schemas.microsoft.com/office/drawing/2014/main" id="{3D2ED444-940A-4319-BB8E-AC4977D717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9" y="1030"/>
                  <a:ext cx="898" cy="17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5406" name="Group 46">
                <a:extLst>
                  <a:ext uri="{FF2B5EF4-FFF2-40B4-BE49-F238E27FC236}">
                    <a16:creationId xmlns:a16="http://schemas.microsoft.com/office/drawing/2014/main" id="{7E2A6D46-EADC-4CFC-BA0F-7A0C57D842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802"/>
                <a:ext cx="732" cy="1030"/>
                <a:chOff x="0" y="2802"/>
                <a:chExt cx="732" cy="1030"/>
              </a:xfrm>
            </p:grpSpPr>
            <p:sp>
              <p:nvSpPr>
                <p:cNvPr id="15381" name="Rectangle 21">
                  <a:extLst>
                    <a:ext uri="{FF2B5EF4-FFF2-40B4-BE49-F238E27FC236}">
                      <a16:creationId xmlns:a16="http://schemas.microsoft.com/office/drawing/2014/main" id="{D6656840-9B67-4EC1-AD84-EC9FAE0A8C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2802"/>
                  <a:ext cx="676" cy="10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400"/>
                    <a:t>        Por Luz</a:t>
                  </a:r>
                </a:p>
                <a:p>
                  <a:pPr eaLnBrk="0" hangingPunct="0"/>
                  <a:endParaRPr lang="es-ES_tradnl" altLang="es-ES" sz="2400" b="0"/>
                </a:p>
              </p:txBody>
            </p:sp>
            <p:sp>
              <p:nvSpPr>
                <p:cNvPr id="15405" name="Rectangle 45">
                  <a:extLst>
                    <a:ext uri="{FF2B5EF4-FFF2-40B4-BE49-F238E27FC236}">
                      <a16:creationId xmlns:a16="http://schemas.microsoft.com/office/drawing/2014/main" id="{D6E31BCD-35BF-45F1-86E8-9B891AA147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802"/>
                  <a:ext cx="732" cy="103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5408" name="Group 48">
                <a:extLst>
                  <a:ext uri="{FF2B5EF4-FFF2-40B4-BE49-F238E27FC236}">
                    <a16:creationId xmlns:a16="http://schemas.microsoft.com/office/drawing/2014/main" id="{393DFE66-415F-4ED9-8133-2F8AA2951DD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2" y="2802"/>
                <a:ext cx="1315" cy="1030"/>
                <a:chOff x="732" y="2802"/>
                <a:chExt cx="1315" cy="1030"/>
              </a:xfrm>
            </p:grpSpPr>
            <p:sp>
              <p:nvSpPr>
                <p:cNvPr id="15382" name="Rectangle 22">
                  <a:extLst>
                    <a:ext uri="{FF2B5EF4-FFF2-40B4-BE49-F238E27FC236}">
                      <a16:creationId xmlns:a16="http://schemas.microsoft.com/office/drawing/2014/main" id="{FCB7FBDD-E64A-4D3E-A152-E6D036E224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0" y="2802"/>
                  <a:ext cx="1259" cy="10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indent="4508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2000" b="0"/>
                    <a:t>Se debe interrumpir el haz de luz del conmutador. </a:t>
                  </a:r>
                  <a:r>
                    <a:rPr lang="es-ES_tradnl" altLang="es-ES" sz="2000"/>
                    <a:t>Precisa: </a:t>
                  </a:r>
                  <a:r>
                    <a:rPr lang="es-ES_tradnl" altLang="es-ES" sz="2000" b="0"/>
                    <a:t>precisión y orientación.</a:t>
                  </a:r>
                </a:p>
                <a:p>
                  <a:pPr eaLnBrk="0" hangingPunct="0"/>
                  <a:endParaRPr lang="es-ES_tradnl" altLang="es-ES" sz="2000" b="0"/>
                </a:p>
              </p:txBody>
            </p:sp>
            <p:sp>
              <p:nvSpPr>
                <p:cNvPr id="15407" name="Rectangle 47">
                  <a:extLst>
                    <a:ext uri="{FF2B5EF4-FFF2-40B4-BE49-F238E27FC236}">
                      <a16:creationId xmlns:a16="http://schemas.microsoft.com/office/drawing/2014/main" id="{3FC99FE6-6859-459D-9D53-82F31EAA82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2" y="2802"/>
                  <a:ext cx="1315" cy="103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5410" name="Group 50">
                <a:extLst>
                  <a:ext uri="{FF2B5EF4-FFF2-40B4-BE49-F238E27FC236}">
                    <a16:creationId xmlns:a16="http://schemas.microsoft.com/office/drawing/2014/main" id="{C438EE3A-428C-4EC3-8771-388C2A7EAF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47" y="2802"/>
                <a:ext cx="902" cy="1030"/>
                <a:chOff x="2047" y="2802"/>
                <a:chExt cx="902" cy="1030"/>
              </a:xfrm>
            </p:grpSpPr>
            <p:sp>
              <p:nvSpPr>
                <p:cNvPr id="15383" name="Rectangle 23">
                  <a:extLst>
                    <a:ext uri="{FF2B5EF4-FFF2-40B4-BE49-F238E27FC236}">
                      <a16:creationId xmlns:a16="http://schemas.microsoft.com/office/drawing/2014/main" id="{59B7216F-4AE3-48DF-82EC-00F324CA81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5" y="2802"/>
                  <a:ext cx="846" cy="10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>
                      <a:latin typeface="Garamond" panose="02020404030301010803" pitchFamily="18" charset="0"/>
                    </a:rPr>
                    <a:t>Pulsador de haz luminoso</a:t>
                  </a:r>
                  <a:endParaRPr lang="es-ES_tradnl" altLang="es-ES" sz="2000" b="0"/>
                </a:p>
              </p:txBody>
            </p:sp>
            <p:sp>
              <p:nvSpPr>
                <p:cNvPr id="15409" name="Rectangle 49">
                  <a:extLst>
                    <a:ext uri="{FF2B5EF4-FFF2-40B4-BE49-F238E27FC236}">
                      <a16:creationId xmlns:a16="http://schemas.microsoft.com/office/drawing/2014/main" id="{BDDBC779-CB66-478D-A82E-9FBAC424F1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7" y="2802"/>
                  <a:ext cx="902" cy="103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5412" name="Group 52">
                <a:extLst>
                  <a:ext uri="{FF2B5EF4-FFF2-40B4-BE49-F238E27FC236}">
                    <a16:creationId xmlns:a16="http://schemas.microsoft.com/office/drawing/2014/main" id="{C9478D8E-5330-4E6B-99F5-3BC4959ACB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9" y="2802"/>
                <a:ext cx="898" cy="1030"/>
                <a:chOff x="2949" y="2802"/>
                <a:chExt cx="898" cy="1030"/>
              </a:xfrm>
            </p:grpSpPr>
            <p:sp>
              <p:nvSpPr>
                <p:cNvPr id="15384" name="Rectangle 24">
                  <a:extLst>
                    <a:ext uri="{FF2B5EF4-FFF2-40B4-BE49-F238E27FC236}">
                      <a16:creationId xmlns:a16="http://schemas.microsoft.com/office/drawing/2014/main" id="{FF8F30C6-CB65-425C-BE4B-A71CD7431F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7" y="2802"/>
                  <a:ext cx="842" cy="10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15411" name="Rectangle 51">
                  <a:extLst>
                    <a:ext uri="{FF2B5EF4-FFF2-40B4-BE49-F238E27FC236}">
                      <a16:creationId xmlns:a16="http://schemas.microsoft.com/office/drawing/2014/main" id="{59D8654E-7AB8-4873-82D1-BB584164A7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9" y="2802"/>
                  <a:ext cx="898" cy="103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5414" name="Group 54">
                <a:extLst>
                  <a:ext uri="{FF2B5EF4-FFF2-40B4-BE49-F238E27FC236}">
                    <a16:creationId xmlns:a16="http://schemas.microsoft.com/office/drawing/2014/main" id="{9FFFCF43-795E-472B-A13F-DF5E72CD185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832"/>
                <a:ext cx="732" cy="1242"/>
                <a:chOff x="0" y="3832"/>
                <a:chExt cx="732" cy="1242"/>
              </a:xfrm>
            </p:grpSpPr>
            <p:sp>
              <p:nvSpPr>
                <p:cNvPr id="15385" name="Rectangle 25">
                  <a:extLst>
                    <a:ext uri="{FF2B5EF4-FFF2-40B4-BE49-F238E27FC236}">
                      <a16:creationId xmlns:a16="http://schemas.microsoft.com/office/drawing/2014/main" id="{0803B965-6D44-4BB0-84BB-F1ACDAB5B0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3832"/>
                  <a:ext cx="676" cy="12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400"/>
                    <a:t>Acción Compleja</a:t>
                  </a:r>
                </a:p>
                <a:p>
                  <a:pPr eaLnBrk="0" hangingPunct="0"/>
                  <a:endParaRPr lang="es-ES_tradnl" altLang="es-ES" sz="2400" b="0"/>
                </a:p>
              </p:txBody>
            </p:sp>
            <p:sp>
              <p:nvSpPr>
                <p:cNvPr id="15413" name="Rectangle 53">
                  <a:extLst>
                    <a:ext uri="{FF2B5EF4-FFF2-40B4-BE49-F238E27FC236}">
                      <a16:creationId xmlns:a16="http://schemas.microsoft.com/office/drawing/2014/main" id="{2A5FEC35-B100-4542-B261-6436376038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832"/>
                  <a:ext cx="732" cy="124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5416" name="Group 56">
                <a:extLst>
                  <a:ext uri="{FF2B5EF4-FFF2-40B4-BE49-F238E27FC236}">
                    <a16:creationId xmlns:a16="http://schemas.microsoft.com/office/drawing/2014/main" id="{F9C576A3-5352-4E21-8A71-AB1C482909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2" y="3832"/>
                <a:ext cx="1315" cy="1242"/>
                <a:chOff x="732" y="3832"/>
                <a:chExt cx="1315" cy="1242"/>
              </a:xfrm>
            </p:grpSpPr>
            <p:sp>
              <p:nvSpPr>
                <p:cNvPr id="15386" name="Rectangle 26">
                  <a:extLst>
                    <a:ext uri="{FF2B5EF4-FFF2-40B4-BE49-F238E27FC236}">
                      <a16:creationId xmlns:a16="http://schemas.microsoft.com/office/drawing/2014/main" id="{4CF8D425-551C-4CBD-B16B-8190801B2C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0" y="3832"/>
                  <a:ext cx="1259" cy="12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indent="4508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2000" b="0"/>
                    <a:t>Se realiza una actividad o acción. </a:t>
                  </a:r>
                  <a:r>
                    <a:rPr lang="es-ES_tradnl" altLang="es-ES" sz="2000"/>
                    <a:t>Precisa: </a:t>
                  </a:r>
                  <a:r>
                    <a:rPr lang="es-ES_tradnl" altLang="es-ES" sz="2000" b="0"/>
                    <a:t>movimientos voluntarios de mano (orientación, rotación, dirección, pinza, presa).</a:t>
                  </a:r>
                </a:p>
              </p:txBody>
            </p:sp>
            <p:sp>
              <p:nvSpPr>
                <p:cNvPr id="15415" name="Rectangle 55">
                  <a:extLst>
                    <a:ext uri="{FF2B5EF4-FFF2-40B4-BE49-F238E27FC236}">
                      <a16:creationId xmlns:a16="http://schemas.microsoft.com/office/drawing/2014/main" id="{C5E64EAE-FB2A-491B-A6F8-460C57A07C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2" y="3832"/>
                  <a:ext cx="1315" cy="124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5418" name="Group 58">
                <a:extLst>
                  <a:ext uri="{FF2B5EF4-FFF2-40B4-BE49-F238E27FC236}">
                    <a16:creationId xmlns:a16="http://schemas.microsoft.com/office/drawing/2014/main" id="{F4363BE7-5F19-4EEE-867A-F3530686D15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47" y="3832"/>
                <a:ext cx="902" cy="1242"/>
                <a:chOff x="2047" y="3832"/>
                <a:chExt cx="902" cy="1242"/>
              </a:xfrm>
            </p:grpSpPr>
            <p:sp>
              <p:nvSpPr>
                <p:cNvPr id="15387" name="Rectangle 27">
                  <a:extLst>
                    <a:ext uri="{FF2B5EF4-FFF2-40B4-BE49-F238E27FC236}">
                      <a16:creationId xmlns:a16="http://schemas.microsoft.com/office/drawing/2014/main" id="{A871A9D2-CFB4-4627-8B36-C0EFAB4C09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5" y="3832"/>
                  <a:ext cx="846" cy="12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indent="4508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2000">
                      <a:latin typeface="Garamond" panose="02020404030301010803" pitchFamily="18" charset="0"/>
                    </a:rPr>
                    <a:t>Interruptor de formas geométricas</a:t>
                  </a:r>
                  <a:r>
                    <a:rPr lang="es-ES_tradnl" altLang="es-ES" sz="2000"/>
                    <a:t> </a:t>
                  </a:r>
                  <a:r>
                    <a:rPr lang="es-ES_tradnl" altLang="es-ES" sz="2000">
                      <a:latin typeface="Garamond" panose="02020404030301010803" pitchFamily="18" charset="0"/>
                    </a:rPr>
                    <a:t>Interruptor de cuerda</a:t>
                  </a:r>
                  <a:endParaRPr lang="es-ES_tradnl" altLang="es-ES" sz="2000" b="0"/>
                </a:p>
              </p:txBody>
            </p:sp>
            <p:sp>
              <p:nvSpPr>
                <p:cNvPr id="15417" name="Rectangle 57">
                  <a:extLst>
                    <a:ext uri="{FF2B5EF4-FFF2-40B4-BE49-F238E27FC236}">
                      <a16:creationId xmlns:a16="http://schemas.microsoft.com/office/drawing/2014/main" id="{18E3B3A5-02C6-4689-B092-173D9388DB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7" y="3832"/>
                  <a:ext cx="902" cy="124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5420" name="Group 60">
                <a:extLst>
                  <a:ext uri="{FF2B5EF4-FFF2-40B4-BE49-F238E27FC236}">
                    <a16:creationId xmlns:a16="http://schemas.microsoft.com/office/drawing/2014/main" id="{1227F3BD-3F28-406D-95FF-EBFF53C07E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9" y="3832"/>
                <a:ext cx="898" cy="1242"/>
                <a:chOff x="2949" y="3832"/>
                <a:chExt cx="898" cy="1242"/>
              </a:xfrm>
            </p:grpSpPr>
            <p:sp>
              <p:nvSpPr>
                <p:cNvPr id="15388" name="Rectangle 28">
                  <a:extLst>
                    <a:ext uri="{FF2B5EF4-FFF2-40B4-BE49-F238E27FC236}">
                      <a16:creationId xmlns:a16="http://schemas.microsoft.com/office/drawing/2014/main" id="{3F1E5D3C-F9A2-400B-8458-3E34A6E523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7" y="3832"/>
                  <a:ext cx="842" cy="12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15419" name="Rectangle 59">
                  <a:extLst>
                    <a:ext uri="{FF2B5EF4-FFF2-40B4-BE49-F238E27FC236}">
                      <a16:creationId xmlns:a16="http://schemas.microsoft.com/office/drawing/2014/main" id="{95953B9A-9775-4C1A-9E1C-5423E8693D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9" y="3832"/>
                  <a:ext cx="898" cy="124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  <p:sp>
          <p:nvSpPr>
            <p:cNvPr id="15422" name="Rectangle 62">
              <a:extLst>
                <a:ext uri="{FF2B5EF4-FFF2-40B4-BE49-F238E27FC236}">
                  <a16:creationId xmlns:a16="http://schemas.microsoft.com/office/drawing/2014/main" id="{D42CECF0-C9C4-4A44-AC33-B733BE624B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3853" cy="5080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93" name="Group 9">
            <a:extLst>
              <a:ext uri="{FF2B5EF4-FFF2-40B4-BE49-F238E27FC236}">
                <a16:creationId xmlns:a16="http://schemas.microsoft.com/office/drawing/2014/main" id="{0A97F125-EF37-4081-A768-D152BB84971F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8600"/>
            <a:ext cx="1066800" cy="2057400"/>
            <a:chOff x="3888" y="768"/>
            <a:chExt cx="1731" cy="3356"/>
          </a:xfrm>
        </p:grpSpPr>
        <p:grpSp>
          <p:nvGrpSpPr>
            <p:cNvPr id="16394" name="Group 10">
              <a:extLst>
                <a:ext uri="{FF2B5EF4-FFF2-40B4-BE49-F238E27FC236}">
                  <a16:creationId xmlns:a16="http://schemas.microsoft.com/office/drawing/2014/main" id="{2CB751A4-64DA-4F56-8282-794295E4E4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768"/>
              <a:ext cx="1392" cy="1934"/>
              <a:chOff x="3888" y="768"/>
              <a:chExt cx="1392" cy="1934"/>
            </a:xfrm>
          </p:grpSpPr>
          <p:sp>
            <p:nvSpPr>
              <p:cNvPr id="16395" name="AutoShape 11">
                <a:extLst>
                  <a:ext uri="{FF2B5EF4-FFF2-40B4-BE49-F238E27FC236}">
                    <a16:creationId xmlns:a16="http://schemas.microsoft.com/office/drawing/2014/main" id="{84054C62-3B78-4F50-928D-4AB814E0A8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" y="2078"/>
                <a:ext cx="816" cy="62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6396" name="AutoShape 12">
                <a:extLst>
                  <a:ext uri="{FF2B5EF4-FFF2-40B4-BE49-F238E27FC236}">
                    <a16:creationId xmlns:a16="http://schemas.microsoft.com/office/drawing/2014/main" id="{F65AE37B-11C7-4119-B057-C59E88379A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9171">
                <a:off x="3888" y="768"/>
                <a:ext cx="1392" cy="1632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aphicFrame>
          <p:nvGraphicFramePr>
            <p:cNvPr id="16397" name="Object 13">
              <a:extLst>
                <a:ext uri="{FF2B5EF4-FFF2-40B4-BE49-F238E27FC236}">
                  <a16:creationId xmlns:a16="http://schemas.microsoft.com/office/drawing/2014/main" id="{EC3A7420-4E56-4BF9-AAC5-5AF42A2CC4A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6" y="3182"/>
            <a:ext cx="1413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8" name="Imagen de mapa de bits" r:id="rId3" imgW="3572374" imgH="2381582" progId="Paint.Picture">
                    <p:embed/>
                  </p:oleObj>
                </mc:Choice>
                <mc:Fallback>
                  <p:oleObj name="Imagen de mapa de bits" r:id="rId3" imgW="3572374" imgH="2381582" progId="Paint.Picture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6" y="3182"/>
                          <a:ext cx="1413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6398" name="AutoShape 14">
              <a:extLst>
                <a:ext uri="{FF2B5EF4-FFF2-40B4-BE49-F238E27FC236}">
                  <a16:creationId xmlns:a16="http://schemas.microsoft.com/office/drawing/2014/main" id="{A713CDBF-4B10-4DAE-B287-F90807E4273E}"/>
                </a:ext>
              </a:extLst>
            </p:cNvPr>
            <p:cNvCxnSpPr>
              <a:cxnSpLocks noChangeShapeType="1"/>
              <a:stCxn id="16396" idx="4"/>
              <a:endCxn id="0" idx="1"/>
            </p:cNvCxnSpPr>
            <p:nvPr/>
          </p:nvCxnSpPr>
          <p:spPr bwMode="auto">
            <a:xfrm flipH="1">
              <a:off x="4206" y="1920"/>
              <a:ext cx="573" cy="1733"/>
            </a:xfrm>
            <a:prstGeom prst="curvedConnector5">
              <a:avLst>
                <a:gd name="adj1" fmla="val -170681"/>
                <a:gd name="adj2" fmla="val 57417"/>
                <a:gd name="adj3" fmla="val 125130"/>
              </a:avLst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aphicFrame>
        <p:nvGraphicFramePr>
          <p:cNvPr id="16399" name="Object 15">
            <a:extLst>
              <a:ext uri="{FF2B5EF4-FFF2-40B4-BE49-F238E27FC236}">
                <a16:creationId xmlns:a16="http://schemas.microsoft.com/office/drawing/2014/main" id="{72CD8D86-4A6E-4256-83FE-C4DB5CABC1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9" name="Imagen de mapa de bits" r:id="rId5" imgW="304923" imgH="304923" progId="Paint.Picture">
                  <p:embed/>
                </p:oleObj>
              </mc:Choice>
              <mc:Fallback>
                <p:oleObj name="Imagen de mapa de bits" r:id="rId5" imgW="304923" imgH="304923" progId="Paint.Picture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0" name="AutoShape 16">
            <a:extLst>
              <a:ext uri="{FF2B5EF4-FFF2-40B4-BE49-F238E27FC236}">
                <a16:creationId xmlns:a16="http://schemas.microsoft.com/office/drawing/2014/main" id="{FF7FB586-1D42-40A6-AC52-3DF2742D42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219200"/>
            <a:ext cx="3810000" cy="2895600"/>
          </a:xfrm>
          <a:prstGeom prst="foldedCorner">
            <a:avLst>
              <a:gd name="adj" fmla="val 12500"/>
            </a:avLst>
          </a:prstGeom>
          <a:blipFill dpi="0" rotWithShape="0">
            <a:blip r:embed="rId7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altLang="es-ES" sz="4400"/>
              <a:t>Parte del</a:t>
            </a:r>
          </a:p>
          <a:p>
            <a:pPr algn="ctr"/>
            <a:r>
              <a:rPr lang="es-ES_tradnl" altLang="es-ES" sz="4400"/>
              <a:t>cuerpo</a:t>
            </a:r>
            <a:endParaRPr lang="es-ES" altLang="es-ES" sz="4400"/>
          </a:p>
        </p:txBody>
      </p:sp>
      <p:sp>
        <p:nvSpPr>
          <p:cNvPr id="16401" name="AutoShape 17">
            <a:extLst>
              <a:ext uri="{FF2B5EF4-FFF2-40B4-BE49-F238E27FC236}">
                <a16:creationId xmlns:a16="http://schemas.microsoft.com/office/drawing/2014/main" id="{CB0261DE-C212-4A56-A744-6ED20A53D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447800"/>
            <a:ext cx="3810000" cy="2895600"/>
          </a:xfrm>
          <a:prstGeom prst="foldedCorner">
            <a:avLst>
              <a:gd name="adj" fmla="val 12500"/>
            </a:avLst>
          </a:prstGeom>
          <a:blipFill dpi="0" rotWithShape="0">
            <a:blip r:embed="rId7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altLang="es-ES" sz="4400"/>
              <a:t>Descripción</a:t>
            </a:r>
            <a:endParaRPr lang="es-ES" altLang="es-ES" sz="4400"/>
          </a:p>
        </p:txBody>
      </p:sp>
      <p:sp>
        <p:nvSpPr>
          <p:cNvPr id="16404" name="AutoShape 20">
            <a:extLst>
              <a:ext uri="{FF2B5EF4-FFF2-40B4-BE49-F238E27FC236}">
                <a16:creationId xmlns:a16="http://schemas.microsoft.com/office/drawing/2014/main" id="{09A87E75-CCC5-4F8F-A8BF-552654ED2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1752600"/>
            <a:ext cx="3810000" cy="2895600"/>
          </a:xfrm>
          <a:prstGeom prst="foldedCorner">
            <a:avLst>
              <a:gd name="adj" fmla="val 12500"/>
            </a:avLst>
          </a:prstGeom>
          <a:blipFill dpi="0" rotWithShape="0">
            <a:blip r:embed="rId7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altLang="es-ES" sz="4400"/>
              <a:t>Tipo</a:t>
            </a:r>
            <a:endParaRPr lang="es-ES" altLang="es-ES" sz="4400"/>
          </a:p>
        </p:txBody>
      </p:sp>
      <p:sp>
        <p:nvSpPr>
          <p:cNvPr id="16406" name="AutoShape 22">
            <a:extLst>
              <a:ext uri="{FF2B5EF4-FFF2-40B4-BE49-F238E27FC236}">
                <a16:creationId xmlns:a16="http://schemas.microsoft.com/office/drawing/2014/main" id="{FDC2452B-F9D4-410C-8C55-FC836670A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1981200"/>
            <a:ext cx="3810000" cy="2895600"/>
          </a:xfrm>
          <a:prstGeom prst="foldedCorner">
            <a:avLst>
              <a:gd name="adj" fmla="val 12500"/>
            </a:avLst>
          </a:prstGeom>
          <a:blipFill dpi="0" rotWithShape="0">
            <a:blip r:embed="rId7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altLang="es-ES" sz="4400"/>
              <a:t>Modelo</a:t>
            </a:r>
            <a:endParaRPr lang="es-ES" altLang="es-ES" sz="4400"/>
          </a:p>
        </p:txBody>
      </p:sp>
      <p:sp>
        <p:nvSpPr>
          <p:cNvPr id="16407" name="AutoShape 23">
            <a:extLst>
              <a:ext uri="{FF2B5EF4-FFF2-40B4-BE49-F238E27FC236}">
                <a16:creationId xmlns:a16="http://schemas.microsoft.com/office/drawing/2014/main" id="{447479DC-FB71-4FE6-B866-C34DAFC6FC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2286000"/>
            <a:ext cx="3810000" cy="2895600"/>
          </a:xfrm>
          <a:prstGeom prst="foldedCorner">
            <a:avLst>
              <a:gd name="adj" fmla="val 12500"/>
            </a:avLst>
          </a:prstGeom>
          <a:blipFill dpi="0" rotWithShape="0">
            <a:blip r:embed="rId7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altLang="es-ES" sz="4400"/>
              <a:t>Imagen</a:t>
            </a:r>
            <a:endParaRPr lang="es-ES" altLang="es-E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3" presetClass="entr" presetSubtype="52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3" presetClass="entr" presetSubtype="52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3" presetClass="entr" presetSubtype="52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23" presetClass="entr" presetSubtype="52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0" grpId="0" animBg="1" autoUpdateAnimBg="0"/>
      <p:bldP spid="16401" grpId="0" animBg="1" autoUpdateAnimBg="0"/>
      <p:bldP spid="16404" grpId="0" animBg="1" autoUpdateAnimBg="0"/>
      <p:bldP spid="16406" grpId="0" animBg="1" autoUpdateAnimBg="0"/>
      <p:bldP spid="16407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>
            <a:extLst>
              <a:ext uri="{FF2B5EF4-FFF2-40B4-BE49-F238E27FC236}">
                <a16:creationId xmlns:a16="http://schemas.microsoft.com/office/drawing/2014/main" id="{1F62347B-7AC2-4FDF-B846-A081AAC9C862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8600"/>
            <a:ext cx="1066800" cy="2057400"/>
            <a:chOff x="3888" y="768"/>
            <a:chExt cx="1731" cy="3356"/>
          </a:xfrm>
        </p:grpSpPr>
        <p:grpSp>
          <p:nvGrpSpPr>
            <p:cNvPr id="17411" name="Group 3">
              <a:extLst>
                <a:ext uri="{FF2B5EF4-FFF2-40B4-BE49-F238E27FC236}">
                  <a16:creationId xmlns:a16="http://schemas.microsoft.com/office/drawing/2014/main" id="{C548FDE0-A1BB-4676-9D21-68654BA569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768"/>
              <a:ext cx="1392" cy="1934"/>
              <a:chOff x="3888" y="768"/>
              <a:chExt cx="1392" cy="1934"/>
            </a:xfrm>
          </p:grpSpPr>
          <p:sp>
            <p:nvSpPr>
              <p:cNvPr id="17412" name="AutoShape 4">
                <a:extLst>
                  <a:ext uri="{FF2B5EF4-FFF2-40B4-BE49-F238E27FC236}">
                    <a16:creationId xmlns:a16="http://schemas.microsoft.com/office/drawing/2014/main" id="{020FF9D5-95CB-4A11-BD15-10EA4CD1B3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" y="2078"/>
                <a:ext cx="816" cy="62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7413" name="AutoShape 5">
                <a:extLst>
                  <a:ext uri="{FF2B5EF4-FFF2-40B4-BE49-F238E27FC236}">
                    <a16:creationId xmlns:a16="http://schemas.microsoft.com/office/drawing/2014/main" id="{9F5DE7A6-1C16-48AB-9005-C62464F93D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9171">
                <a:off x="3888" y="768"/>
                <a:ext cx="1392" cy="1632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aphicFrame>
          <p:nvGraphicFramePr>
            <p:cNvPr id="17414" name="Object 6">
              <a:extLst>
                <a:ext uri="{FF2B5EF4-FFF2-40B4-BE49-F238E27FC236}">
                  <a16:creationId xmlns:a16="http://schemas.microsoft.com/office/drawing/2014/main" id="{11F40E36-C864-4B33-AC7F-F78FBFA776B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6" y="3182"/>
            <a:ext cx="1413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6" name="Imagen de mapa de bits" r:id="rId3" imgW="3572374" imgH="2381582" progId="Paint.Picture">
                    <p:embed/>
                  </p:oleObj>
                </mc:Choice>
                <mc:Fallback>
                  <p:oleObj name="Imagen de mapa de bits" r:id="rId3" imgW="3572374" imgH="2381582" progId="Paint.Picture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6" y="3182"/>
                          <a:ext cx="1413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7415" name="AutoShape 7">
              <a:extLst>
                <a:ext uri="{FF2B5EF4-FFF2-40B4-BE49-F238E27FC236}">
                  <a16:creationId xmlns:a16="http://schemas.microsoft.com/office/drawing/2014/main" id="{3C3411B7-8962-420E-8958-4B2237701833}"/>
                </a:ext>
              </a:extLst>
            </p:cNvPr>
            <p:cNvCxnSpPr>
              <a:cxnSpLocks noChangeShapeType="1"/>
              <a:stCxn id="17413" idx="4"/>
              <a:endCxn id="0" idx="1"/>
            </p:cNvCxnSpPr>
            <p:nvPr/>
          </p:nvCxnSpPr>
          <p:spPr bwMode="auto">
            <a:xfrm flipH="1">
              <a:off x="4206" y="1920"/>
              <a:ext cx="573" cy="1733"/>
            </a:xfrm>
            <a:prstGeom prst="curvedConnector5">
              <a:avLst>
                <a:gd name="adj1" fmla="val -170681"/>
                <a:gd name="adj2" fmla="val 57417"/>
                <a:gd name="adj3" fmla="val 125130"/>
              </a:avLst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aphicFrame>
        <p:nvGraphicFramePr>
          <p:cNvPr id="17416" name="Object 8">
            <a:extLst>
              <a:ext uri="{FF2B5EF4-FFF2-40B4-BE49-F238E27FC236}">
                <a16:creationId xmlns:a16="http://schemas.microsoft.com/office/drawing/2014/main" id="{939D0891-7BE3-4ADB-B2A1-CBF5C3E84C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7" name="Imagen de mapa de bits" r:id="rId5" imgW="304923" imgH="304923" progId="Paint.Picture">
                  <p:embed/>
                </p:oleObj>
              </mc:Choice>
              <mc:Fallback>
                <p:oleObj name="Imagen de mapa de bits" r:id="rId5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7" name="AutoShape 9">
            <a:extLst>
              <a:ext uri="{FF2B5EF4-FFF2-40B4-BE49-F238E27FC236}">
                <a16:creationId xmlns:a16="http://schemas.microsoft.com/office/drawing/2014/main" id="{C0C48EE8-7007-4F7E-A240-33D2974BD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600200"/>
            <a:ext cx="3810000" cy="2895600"/>
          </a:xfrm>
          <a:prstGeom prst="foldedCorner">
            <a:avLst>
              <a:gd name="adj" fmla="val 12500"/>
            </a:avLst>
          </a:prstGeom>
          <a:blipFill dpi="0" rotWithShape="0">
            <a:blip r:embed="rId7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altLang="es-ES" sz="4400"/>
              <a:t>Acción</a:t>
            </a:r>
            <a:endParaRPr lang="es-ES" altLang="es-ES" sz="4400"/>
          </a:p>
        </p:txBody>
      </p:sp>
      <p:sp>
        <p:nvSpPr>
          <p:cNvPr id="17419" name="WordArt 11">
            <a:extLst>
              <a:ext uri="{FF2B5EF4-FFF2-40B4-BE49-F238E27FC236}">
                <a16:creationId xmlns:a16="http://schemas.microsoft.com/office/drawing/2014/main" id="{8EBB4363-A6DE-4919-8DC5-0200879C54F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810000" y="3581400"/>
            <a:ext cx="3657600" cy="12192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s-E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 panose="020B0A04020102020204" pitchFamily="34" charset="0"/>
              </a:rPr>
              <a:t>Cabeza/cuello</a:t>
            </a:r>
          </a:p>
        </p:txBody>
      </p:sp>
      <p:sp>
        <p:nvSpPr>
          <p:cNvPr id="17428" name="WordArt 20">
            <a:extLst>
              <a:ext uri="{FF2B5EF4-FFF2-40B4-BE49-F238E27FC236}">
                <a16:creationId xmlns:a16="http://schemas.microsoft.com/office/drawing/2014/main" id="{2C9B51D7-57D9-4FF7-8722-B9DCB88443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038600" y="3657600"/>
            <a:ext cx="3657600" cy="12192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s-E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 panose="020B0A04020102020204" pitchFamily="34" charset="0"/>
              </a:rPr>
              <a:t>Mano/puño</a:t>
            </a:r>
          </a:p>
        </p:txBody>
      </p:sp>
      <p:sp>
        <p:nvSpPr>
          <p:cNvPr id="17429" name="WordArt 21">
            <a:extLst>
              <a:ext uri="{FF2B5EF4-FFF2-40B4-BE49-F238E27FC236}">
                <a16:creationId xmlns:a16="http://schemas.microsoft.com/office/drawing/2014/main" id="{FE1F1900-6D79-4009-860A-99F3EF132C4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67200" y="3886200"/>
            <a:ext cx="3657600" cy="12192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s-E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 panose="020B0A04020102020204" pitchFamily="34" charset="0"/>
              </a:rPr>
              <a:t>Con el dedo</a:t>
            </a:r>
          </a:p>
        </p:txBody>
      </p:sp>
      <p:sp>
        <p:nvSpPr>
          <p:cNvPr id="17430" name="WordArt 22">
            <a:extLst>
              <a:ext uri="{FF2B5EF4-FFF2-40B4-BE49-F238E27FC236}">
                <a16:creationId xmlns:a16="http://schemas.microsoft.com/office/drawing/2014/main" id="{BC401871-73CE-4130-91DB-E5528662A10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343400" y="3886200"/>
            <a:ext cx="3657600" cy="12192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s-E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 panose="020B0A04020102020204" pitchFamily="34" charset="0"/>
              </a:rPr>
              <a:t>Con el codo</a:t>
            </a:r>
          </a:p>
        </p:txBody>
      </p:sp>
      <p:sp>
        <p:nvSpPr>
          <p:cNvPr id="17431" name="WordArt 23">
            <a:extLst>
              <a:ext uri="{FF2B5EF4-FFF2-40B4-BE49-F238E27FC236}">
                <a16:creationId xmlns:a16="http://schemas.microsoft.com/office/drawing/2014/main" id="{46BDBC8B-4B41-4A4E-8581-0810105C6C1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19600" y="4038600"/>
            <a:ext cx="3657600" cy="12192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s-E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 panose="020B0A04020102020204" pitchFamily="34" charset="0"/>
              </a:rPr>
              <a:t>Con el pie</a:t>
            </a:r>
          </a:p>
        </p:txBody>
      </p:sp>
      <p:sp>
        <p:nvSpPr>
          <p:cNvPr id="17432" name="WordArt 24">
            <a:extLst>
              <a:ext uri="{FF2B5EF4-FFF2-40B4-BE49-F238E27FC236}">
                <a16:creationId xmlns:a16="http://schemas.microsoft.com/office/drawing/2014/main" id="{DBBB6E63-31F7-437C-8A1B-B508E90F945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572000" y="4191000"/>
            <a:ext cx="3657600" cy="12192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s-E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 panose="020B0A04020102020204" pitchFamily="34" charset="0"/>
              </a:rPr>
              <a:t>Con los ojos</a:t>
            </a:r>
          </a:p>
          <a:p>
            <a:pPr algn="ctr"/>
            <a:r>
              <a:rPr lang="es-E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 panose="020B0A04020102020204" pitchFamily="34" charset="0"/>
              </a:rPr>
              <a:t>(pestañas)</a:t>
            </a:r>
          </a:p>
        </p:txBody>
      </p:sp>
      <p:sp>
        <p:nvSpPr>
          <p:cNvPr id="17433" name="WordArt 25">
            <a:extLst>
              <a:ext uri="{FF2B5EF4-FFF2-40B4-BE49-F238E27FC236}">
                <a16:creationId xmlns:a16="http://schemas.microsoft.com/office/drawing/2014/main" id="{9ED311A9-0296-408B-90FB-E3EA2AAF9FD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724400" y="4343400"/>
            <a:ext cx="3657600" cy="12192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s-E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 panose="020B0A04020102020204" pitchFamily="34" charset="0"/>
              </a:rPr>
              <a:t>Con la barbilla</a:t>
            </a:r>
          </a:p>
        </p:txBody>
      </p:sp>
      <p:sp>
        <p:nvSpPr>
          <p:cNvPr id="17434" name="WordArt 26">
            <a:extLst>
              <a:ext uri="{FF2B5EF4-FFF2-40B4-BE49-F238E27FC236}">
                <a16:creationId xmlns:a16="http://schemas.microsoft.com/office/drawing/2014/main" id="{141561C3-F862-43BB-BCF8-4F8643AF676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876800" y="4495800"/>
            <a:ext cx="3657600" cy="12192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s-E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 panose="020B0A04020102020204" pitchFamily="34" charset="0"/>
              </a:rPr>
              <a:t>Con la lengua</a:t>
            </a:r>
          </a:p>
        </p:txBody>
      </p:sp>
      <p:sp>
        <p:nvSpPr>
          <p:cNvPr id="17435" name="WordArt 27">
            <a:extLst>
              <a:ext uri="{FF2B5EF4-FFF2-40B4-BE49-F238E27FC236}">
                <a16:creationId xmlns:a16="http://schemas.microsoft.com/office/drawing/2014/main" id="{8CF6CD08-15E6-42D9-816B-9FAEF457FFE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029200" y="4648200"/>
            <a:ext cx="3657600" cy="12192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s-E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Arial Black" panose="020B0A04020102020204" pitchFamily="34" charset="0"/>
              </a:rPr>
              <a:t>Con la boca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40" name="Object 8">
            <a:extLst>
              <a:ext uri="{FF2B5EF4-FFF2-40B4-BE49-F238E27FC236}">
                <a16:creationId xmlns:a16="http://schemas.microsoft.com/office/drawing/2014/main" id="{48BAE8E9-98CA-4FB3-9AF8-A7FBED1EDB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2" name="Imagen de mapa de bits" r:id="rId3" imgW="304923" imgH="304923" progId="Paint.Picture">
                  <p:embed/>
                </p:oleObj>
              </mc:Choice>
              <mc:Fallback>
                <p:oleObj name="Imagen de mapa de bits" r:id="rId3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42" name="Picture 10">
            <a:extLst>
              <a:ext uri="{FF2B5EF4-FFF2-40B4-BE49-F238E27FC236}">
                <a16:creationId xmlns:a16="http://schemas.microsoft.com/office/drawing/2014/main" id="{A6C95E44-2E06-452D-BEB6-6141D0E74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581400"/>
            <a:ext cx="30480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1" name="Picture 9">
            <a:extLst>
              <a:ext uri="{FF2B5EF4-FFF2-40B4-BE49-F238E27FC236}">
                <a16:creationId xmlns:a16="http://schemas.microsoft.com/office/drawing/2014/main" id="{D6767833-6D7F-47BD-A8B5-13992AEA5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81400"/>
            <a:ext cx="3124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478" name="Group 46">
            <a:extLst>
              <a:ext uri="{FF2B5EF4-FFF2-40B4-BE49-F238E27FC236}">
                <a16:creationId xmlns:a16="http://schemas.microsoft.com/office/drawing/2014/main" id="{AE259F11-D9C2-4E75-90A0-04B43512B7F4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228600"/>
            <a:ext cx="11277600" cy="5334000"/>
            <a:chOff x="-3" y="-3"/>
            <a:chExt cx="4432" cy="3557"/>
          </a:xfrm>
        </p:grpSpPr>
        <p:grpSp>
          <p:nvGrpSpPr>
            <p:cNvPr id="18476" name="Group 44">
              <a:extLst>
                <a:ext uri="{FF2B5EF4-FFF2-40B4-BE49-F238E27FC236}">
                  <a16:creationId xmlns:a16="http://schemas.microsoft.com/office/drawing/2014/main" id="{0F5E2B4D-DC16-4C2A-9994-E419ACD61B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4426" cy="3551"/>
              <a:chOff x="0" y="0"/>
              <a:chExt cx="4426" cy="3551"/>
            </a:xfrm>
          </p:grpSpPr>
          <p:grpSp>
            <p:nvGrpSpPr>
              <p:cNvPr id="18457" name="Group 25">
                <a:extLst>
                  <a:ext uri="{FF2B5EF4-FFF2-40B4-BE49-F238E27FC236}">
                    <a16:creationId xmlns:a16="http://schemas.microsoft.com/office/drawing/2014/main" id="{19AF79D7-E209-4EBE-B3E8-036F8DF508C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808" cy="863"/>
                <a:chOff x="0" y="0"/>
                <a:chExt cx="808" cy="863"/>
              </a:xfrm>
            </p:grpSpPr>
            <p:sp>
              <p:nvSpPr>
                <p:cNvPr id="18446" name="Rectangle 14">
                  <a:extLst>
                    <a:ext uri="{FF2B5EF4-FFF2-40B4-BE49-F238E27FC236}">
                      <a16:creationId xmlns:a16="http://schemas.microsoft.com/office/drawing/2014/main" id="{0B221919-AE4B-4424-9186-E16BBBD759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752" cy="8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400"/>
                    <a:t> Cabeza / Cuello</a:t>
                  </a:r>
                  <a:endParaRPr lang="es-ES_tradnl" altLang="es-ES" sz="2400" b="0"/>
                </a:p>
              </p:txBody>
            </p:sp>
            <p:sp>
              <p:nvSpPr>
                <p:cNvPr id="18456" name="Rectangle 24">
                  <a:extLst>
                    <a:ext uri="{FF2B5EF4-FFF2-40B4-BE49-F238E27FC236}">
                      <a16:creationId xmlns:a16="http://schemas.microsoft.com/office/drawing/2014/main" id="{665A7992-D79C-4A71-B6D5-1A0F648C7A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808" cy="86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8459" name="Group 27">
                <a:extLst>
                  <a:ext uri="{FF2B5EF4-FFF2-40B4-BE49-F238E27FC236}">
                    <a16:creationId xmlns:a16="http://schemas.microsoft.com/office/drawing/2014/main" id="{E48D0264-9D5E-401D-A20E-824AD4EFBA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8" y="0"/>
                <a:ext cx="1100" cy="863"/>
                <a:chOff x="808" y="0"/>
                <a:chExt cx="1100" cy="863"/>
              </a:xfrm>
            </p:grpSpPr>
            <p:sp>
              <p:nvSpPr>
                <p:cNvPr id="18447" name="Rectangle 15">
                  <a:extLst>
                    <a:ext uri="{FF2B5EF4-FFF2-40B4-BE49-F238E27FC236}">
                      <a16:creationId xmlns:a16="http://schemas.microsoft.com/office/drawing/2014/main" id="{E6F4A9A0-EC83-4FD8-9789-6544CF7E4C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6" y="0"/>
                  <a:ext cx="1044" cy="8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/>
                    <a:t>Presión de la cabeza sobre el conmutador.</a:t>
                  </a:r>
                </a:p>
              </p:txBody>
            </p:sp>
            <p:sp>
              <p:nvSpPr>
                <p:cNvPr id="18458" name="Rectangle 26">
                  <a:extLst>
                    <a:ext uri="{FF2B5EF4-FFF2-40B4-BE49-F238E27FC236}">
                      <a16:creationId xmlns:a16="http://schemas.microsoft.com/office/drawing/2014/main" id="{C409A989-21D9-4D26-A5FA-B4064EF67D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8" y="0"/>
                  <a:ext cx="1100" cy="86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8461" name="Group 29">
                <a:extLst>
                  <a:ext uri="{FF2B5EF4-FFF2-40B4-BE49-F238E27FC236}">
                    <a16:creationId xmlns:a16="http://schemas.microsoft.com/office/drawing/2014/main" id="{94DD3DD0-D88E-42C1-9740-340C906D80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08" y="0"/>
                <a:ext cx="658" cy="863"/>
                <a:chOff x="1908" y="0"/>
                <a:chExt cx="658" cy="863"/>
              </a:xfrm>
            </p:grpSpPr>
            <p:sp>
              <p:nvSpPr>
                <p:cNvPr id="18448" name="Rectangle 16">
                  <a:extLst>
                    <a:ext uri="{FF2B5EF4-FFF2-40B4-BE49-F238E27FC236}">
                      <a16:creationId xmlns:a16="http://schemas.microsoft.com/office/drawing/2014/main" id="{EF3B353C-46E3-4461-BD98-1326DC9196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6" y="0"/>
                  <a:ext cx="602" cy="8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indent="4508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b="0"/>
                    <a:t> Presión Neumático</a:t>
                  </a:r>
                </a:p>
              </p:txBody>
            </p:sp>
            <p:sp>
              <p:nvSpPr>
                <p:cNvPr id="18460" name="Rectangle 28">
                  <a:extLst>
                    <a:ext uri="{FF2B5EF4-FFF2-40B4-BE49-F238E27FC236}">
                      <a16:creationId xmlns:a16="http://schemas.microsoft.com/office/drawing/2014/main" id="{B80CDF95-6C68-4B49-A209-6E29675B3B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8" y="0"/>
                  <a:ext cx="658" cy="86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8463" name="Group 31">
                <a:extLst>
                  <a:ext uri="{FF2B5EF4-FFF2-40B4-BE49-F238E27FC236}">
                    <a16:creationId xmlns:a16="http://schemas.microsoft.com/office/drawing/2014/main" id="{EA169141-16D0-41D6-ACB5-E0293FB562F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6" y="0"/>
                <a:ext cx="965" cy="863"/>
                <a:chOff x="2566" y="0"/>
                <a:chExt cx="965" cy="863"/>
              </a:xfrm>
            </p:grpSpPr>
            <p:sp>
              <p:nvSpPr>
                <p:cNvPr id="18449" name="Rectangle 17">
                  <a:extLst>
                    <a:ext uri="{FF2B5EF4-FFF2-40B4-BE49-F238E27FC236}">
                      <a16:creationId xmlns:a16="http://schemas.microsoft.com/office/drawing/2014/main" id="{784F8081-002D-4FDE-AEA0-ACA16EB347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4" y="0"/>
                  <a:ext cx="909" cy="8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400">
                      <a:latin typeface="Garamond" panose="02020404030301010803" pitchFamily="18" charset="0"/>
                    </a:rPr>
                    <a:t>    Interruptor Collarín</a:t>
                  </a:r>
                  <a:endParaRPr lang="es-ES_tradnl" altLang="es-ES" sz="2400" b="0"/>
                </a:p>
              </p:txBody>
            </p:sp>
            <p:sp>
              <p:nvSpPr>
                <p:cNvPr id="18462" name="Rectangle 30">
                  <a:extLst>
                    <a:ext uri="{FF2B5EF4-FFF2-40B4-BE49-F238E27FC236}">
                      <a16:creationId xmlns:a16="http://schemas.microsoft.com/office/drawing/2014/main" id="{C3F6D404-D279-4560-A596-08245D94B1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6" y="0"/>
                  <a:ext cx="965" cy="86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8465" name="Group 33">
                <a:extLst>
                  <a:ext uri="{FF2B5EF4-FFF2-40B4-BE49-F238E27FC236}">
                    <a16:creationId xmlns:a16="http://schemas.microsoft.com/office/drawing/2014/main" id="{B4A79F7B-25CD-4853-BDCA-416D5AF902D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1" y="0"/>
                <a:ext cx="895" cy="863"/>
                <a:chOff x="3531" y="0"/>
                <a:chExt cx="895" cy="863"/>
              </a:xfrm>
            </p:grpSpPr>
            <p:sp>
              <p:nvSpPr>
                <p:cNvPr id="18450" name="Rectangle 18">
                  <a:extLst>
                    <a:ext uri="{FF2B5EF4-FFF2-40B4-BE49-F238E27FC236}">
                      <a16:creationId xmlns:a16="http://schemas.microsoft.com/office/drawing/2014/main" id="{938329C8-223F-45E7-8C99-39F0EF1087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9" y="0"/>
                  <a:ext cx="839" cy="8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18464" name="Rectangle 32">
                  <a:extLst>
                    <a:ext uri="{FF2B5EF4-FFF2-40B4-BE49-F238E27FC236}">
                      <a16:creationId xmlns:a16="http://schemas.microsoft.com/office/drawing/2014/main" id="{FBBAF423-1423-4DC4-836A-12FAD7670A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31" y="0"/>
                  <a:ext cx="895" cy="86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8467" name="Group 35">
                <a:extLst>
                  <a:ext uri="{FF2B5EF4-FFF2-40B4-BE49-F238E27FC236}">
                    <a16:creationId xmlns:a16="http://schemas.microsoft.com/office/drawing/2014/main" id="{66A02263-2355-4A8C-A12E-D08F7660A34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863"/>
                <a:ext cx="808" cy="2688"/>
                <a:chOff x="0" y="863"/>
                <a:chExt cx="808" cy="2688"/>
              </a:xfrm>
            </p:grpSpPr>
            <p:sp>
              <p:nvSpPr>
                <p:cNvPr id="18451" name="Rectangle 19">
                  <a:extLst>
                    <a:ext uri="{FF2B5EF4-FFF2-40B4-BE49-F238E27FC236}">
                      <a16:creationId xmlns:a16="http://schemas.microsoft.com/office/drawing/2014/main" id="{726798B6-0197-42C8-AE03-704D1E4166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863"/>
                  <a:ext cx="752" cy="26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400"/>
                    <a:t> Mano - Puño</a:t>
                  </a:r>
                  <a:endParaRPr lang="es-ES_tradnl" altLang="es-ES" sz="2400" b="0"/>
                </a:p>
              </p:txBody>
            </p:sp>
            <p:sp>
              <p:nvSpPr>
                <p:cNvPr id="18466" name="Rectangle 34">
                  <a:extLst>
                    <a:ext uri="{FF2B5EF4-FFF2-40B4-BE49-F238E27FC236}">
                      <a16:creationId xmlns:a16="http://schemas.microsoft.com/office/drawing/2014/main" id="{91A1B1FF-15C3-422A-9750-418D1EF26E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863"/>
                  <a:ext cx="808" cy="26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8469" name="Group 37">
                <a:extLst>
                  <a:ext uri="{FF2B5EF4-FFF2-40B4-BE49-F238E27FC236}">
                    <a16:creationId xmlns:a16="http://schemas.microsoft.com/office/drawing/2014/main" id="{98BE0067-5B54-41C1-A33D-D2BDB43F592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8" y="863"/>
                <a:ext cx="1100" cy="2688"/>
                <a:chOff x="808" y="863"/>
                <a:chExt cx="1100" cy="2688"/>
              </a:xfrm>
            </p:grpSpPr>
            <p:sp>
              <p:nvSpPr>
                <p:cNvPr id="18452" name="Rectangle 20">
                  <a:extLst>
                    <a:ext uri="{FF2B5EF4-FFF2-40B4-BE49-F238E27FC236}">
                      <a16:creationId xmlns:a16="http://schemas.microsoft.com/office/drawing/2014/main" id="{B2F5011C-00DD-45DE-B32A-7AB997D879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6" y="863"/>
                  <a:ext cx="1044" cy="26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/>
                    <a:t>Golpeando, tocando o presionando el interruptor</a:t>
                  </a:r>
                </a:p>
              </p:txBody>
            </p:sp>
            <p:sp>
              <p:nvSpPr>
                <p:cNvPr id="18468" name="Rectangle 36">
                  <a:extLst>
                    <a:ext uri="{FF2B5EF4-FFF2-40B4-BE49-F238E27FC236}">
                      <a16:creationId xmlns:a16="http://schemas.microsoft.com/office/drawing/2014/main" id="{2C96CE3C-94E4-4618-9031-B7A8E80117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8" y="863"/>
                  <a:ext cx="1100" cy="26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8471" name="Group 39">
                <a:extLst>
                  <a:ext uri="{FF2B5EF4-FFF2-40B4-BE49-F238E27FC236}">
                    <a16:creationId xmlns:a16="http://schemas.microsoft.com/office/drawing/2014/main" id="{27308A99-7780-412D-9128-817529D6861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08" y="863"/>
                <a:ext cx="658" cy="2688"/>
                <a:chOff x="1908" y="863"/>
                <a:chExt cx="658" cy="2688"/>
              </a:xfrm>
            </p:grpSpPr>
            <p:sp>
              <p:nvSpPr>
                <p:cNvPr id="18453" name="Rectangle 21">
                  <a:extLst>
                    <a:ext uri="{FF2B5EF4-FFF2-40B4-BE49-F238E27FC236}">
                      <a16:creationId xmlns:a16="http://schemas.microsoft.com/office/drawing/2014/main" id="{3D328947-C0EF-4031-ABE6-42DD4B8731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6" y="863"/>
                  <a:ext cx="602" cy="26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indent="4508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b="0"/>
                    <a:t> Presión Sensibilidad  Palanca Joystick NeumáticoLuz Complejo</a:t>
                  </a:r>
                </a:p>
              </p:txBody>
            </p:sp>
            <p:sp>
              <p:nvSpPr>
                <p:cNvPr id="18470" name="Rectangle 38">
                  <a:extLst>
                    <a:ext uri="{FF2B5EF4-FFF2-40B4-BE49-F238E27FC236}">
                      <a16:creationId xmlns:a16="http://schemas.microsoft.com/office/drawing/2014/main" id="{1BA0186E-0FD7-40AE-9215-FC07597A16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8" y="863"/>
                  <a:ext cx="658" cy="26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8473" name="Group 41">
                <a:extLst>
                  <a:ext uri="{FF2B5EF4-FFF2-40B4-BE49-F238E27FC236}">
                    <a16:creationId xmlns:a16="http://schemas.microsoft.com/office/drawing/2014/main" id="{91E2D443-A581-4E33-B48F-FC8F11D21C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6" y="863"/>
                <a:ext cx="965" cy="2688"/>
                <a:chOff x="2566" y="863"/>
                <a:chExt cx="965" cy="2688"/>
              </a:xfrm>
            </p:grpSpPr>
            <p:sp>
              <p:nvSpPr>
                <p:cNvPr id="18454" name="Rectangle 22">
                  <a:extLst>
                    <a:ext uri="{FF2B5EF4-FFF2-40B4-BE49-F238E27FC236}">
                      <a16:creationId xmlns:a16="http://schemas.microsoft.com/office/drawing/2014/main" id="{D149E9C7-4677-4AE5-9CAD-86A76CCB78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4" y="863"/>
                  <a:ext cx="909" cy="26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568325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2000" b="0">
                      <a:latin typeface="Garamond" panose="02020404030301010803" pitchFamily="18" charset="0"/>
                    </a:rPr>
                    <a:t>Interruptor de Mercurio</a:t>
                  </a:r>
                  <a:r>
                    <a:rPr lang="es-ES_tradnl" altLang="es-ES" sz="2000" b="0"/>
                    <a:t>     </a:t>
                  </a:r>
                  <a:r>
                    <a:rPr lang="es-ES_tradnl" altLang="es-ES" sz="2000" b="0">
                      <a:latin typeface="Garamond" panose="02020404030301010803" pitchFamily="18" charset="0"/>
                    </a:rPr>
                    <a:t>Basculante</a:t>
                  </a:r>
                  <a:endParaRPr lang="es-ES_tradnl" altLang="es-ES" sz="2000" b="0"/>
                </a:p>
                <a:p>
                  <a:pPr eaLnBrk="0" hangingPunct="0"/>
                  <a:r>
                    <a:rPr lang="en-GB" altLang="es-ES" sz="2000" b="0">
                      <a:latin typeface="Garamond" panose="02020404030301010803" pitchFamily="18" charset="0"/>
                    </a:rPr>
                    <a:t>Almohadilla</a:t>
                  </a:r>
                  <a:endParaRPr lang="es-ES_tradnl" altLang="es-ES" sz="2000" b="0"/>
                </a:p>
                <a:p>
                  <a:pPr eaLnBrk="0" hangingPunct="0"/>
                  <a:r>
                    <a:rPr lang="en-GB" altLang="es-ES" sz="2000">
                      <a:latin typeface="Garamond" panose="02020404030301010803" pitchFamily="18" charset="0"/>
                    </a:rPr>
                    <a:t>De Golpeo</a:t>
                  </a:r>
                  <a:endParaRPr lang="es-ES_tradnl" altLang="es-ES" sz="2000"/>
                </a:p>
                <a:p>
                  <a:pPr eaLnBrk="0" hangingPunct="0"/>
                  <a:r>
                    <a:rPr lang="en-GB" altLang="es-ES" sz="2000" b="0">
                      <a:latin typeface="Garamond" panose="02020404030301010803" pitchFamily="18" charset="0"/>
                    </a:rPr>
                    <a:t>Big Red Switch</a:t>
                  </a:r>
                  <a:endParaRPr lang="es-ES_tradnl" altLang="es-ES" sz="2000" b="0"/>
                </a:p>
                <a:p>
                  <a:pPr eaLnBrk="0" hangingPunct="0"/>
                  <a:r>
                    <a:rPr lang="es-ES_tradnl" altLang="es-ES" sz="2000" b="0">
                      <a:latin typeface="Garamond" panose="02020404030301010803" pitchFamily="18" charset="0"/>
                    </a:rPr>
                    <a:t>Con placa vibradora</a:t>
                  </a:r>
                  <a:endParaRPr lang="es-ES_tradnl" altLang="es-ES" sz="2000" b="0"/>
                </a:p>
                <a:p>
                  <a:pPr eaLnBrk="0" hangingPunct="0"/>
                  <a:r>
                    <a:rPr lang="es-ES_tradnl" altLang="es-ES" sz="2000" b="0">
                      <a:latin typeface="Garamond" panose="02020404030301010803" pitchFamily="18" charset="0"/>
                    </a:rPr>
                    <a:t>Cylindrical Touch</a:t>
                  </a:r>
                  <a:endParaRPr lang="es-ES_tradnl" altLang="es-ES" sz="2000" b="0"/>
                </a:p>
                <a:p>
                  <a:pPr eaLnBrk="0" hangingPunct="0"/>
                  <a:r>
                    <a:rPr lang="es-ES_tradnl" altLang="es-ES" sz="2000">
                      <a:latin typeface="Garamond" panose="02020404030301010803" pitchFamily="18" charset="0"/>
                    </a:rPr>
                    <a:t>De Varilla</a:t>
                  </a:r>
                  <a:endParaRPr lang="es-ES_tradnl" altLang="es-ES" sz="2000"/>
                </a:p>
                <a:p>
                  <a:pPr eaLnBrk="0" hangingPunct="0"/>
                  <a:r>
                    <a:rPr lang="es-ES_tradnl" altLang="es-ES" sz="2000" b="0">
                      <a:latin typeface="Garamond" panose="02020404030301010803" pitchFamily="18" charset="0"/>
                    </a:rPr>
                    <a:t>Multicontactos</a:t>
                  </a:r>
                  <a:endParaRPr lang="es-ES_tradnl" altLang="es-ES" sz="2000" b="0"/>
                </a:p>
                <a:p>
                  <a:pPr eaLnBrk="0" hangingPunct="0"/>
                  <a:r>
                    <a:rPr lang="es-ES_tradnl" altLang="es-ES" sz="2000" b="0">
                      <a:latin typeface="Garamond" panose="02020404030301010803" pitchFamily="18" charset="0"/>
                    </a:rPr>
                    <a:t>Joystick</a:t>
                  </a:r>
                  <a:endParaRPr lang="es-ES_tradnl" altLang="es-ES" sz="2000" b="0"/>
                </a:p>
                <a:p>
                  <a:pPr eaLnBrk="0" hangingPunct="0"/>
                  <a:r>
                    <a:rPr lang="es-ES_tradnl" altLang="es-ES" sz="2000" b="0">
                      <a:latin typeface="Garamond" panose="02020404030301010803" pitchFamily="18" charset="0"/>
                    </a:rPr>
                    <a:t>De perilla</a:t>
                  </a:r>
                  <a:endParaRPr lang="es-ES_tradnl" altLang="es-ES" sz="2000" b="0"/>
                </a:p>
                <a:p>
                  <a:pPr eaLnBrk="0" hangingPunct="0"/>
                  <a:r>
                    <a:rPr lang="es-ES_tradnl" altLang="es-ES" sz="2000">
                      <a:latin typeface="Garamond" panose="02020404030301010803" pitchFamily="18" charset="0"/>
                    </a:rPr>
                    <a:t>De pelota de goma</a:t>
                  </a:r>
                  <a:endParaRPr lang="es-ES_tradnl" altLang="es-ES" sz="2000" b="0"/>
                </a:p>
              </p:txBody>
            </p:sp>
            <p:sp>
              <p:nvSpPr>
                <p:cNvPr id="18472" name="Rectangle 40">
                  <a:extLst>
                    <a:ext uri="{FF2B5EF4-FFF2-40B4-BE49-F238E27FC236}">
                      <a16:creationId xmlns:a16="http://schemas.microsoft.com/office/drawing/2014/main" id="{DB01AFC6-5CFB-49D5-AC3F-313C3B10B3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6" y="863"/>
                  <a:ext cx="965" cy="26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8475" name="Group 43">
                <a:extLst>
                  <a:ext uri="{FF2B5EF4-FFF2-40B4-BE49-F238E27FC236}">
                    <a16:creationId xmlns:a16="http://schemas.microsoft.com/office/drawing/2014/main" id="{44DA23A9-6B15-4071-A662-9028A154E4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1" y="863"/>
                <a:ext cx="895" cy="2688"/>
                <a:chOff x="3531" y="863"/>
                <a:chExt cx="895" cy="2688"/>
              </a:xfrm>
            </p:grpSpPr>
            <p:sp>
              <p:nvSpPr>
                <p:cNvPr id="18455" name="Rectangle 23">
                  <a:extLst>
                    <a:ext uri="{FF2B5EF4-FFF2-40B4-BE49-F238E27FC236}">
                      <a16:creationId xmlns:a16="http://schemas.microsoft.com/office/drawing/2014/main" id="{83C17CC0-5430-4B47-931F-9A0EF51A0C9C}"/>
                    </a:ext>
                  </a:extLst>
                </p:cNvPr>
                <p:cNvSpPr>
                  <a:spLocks noChangeArrowheads="1" noTextEdit="1"/>
                </p:cNvSpPr>
                <p:nvPr/>
              </p:nvSpPr>
              <p:spPr bwMode="auto">
                <a:xfrm>
                  <a:off x="3559" y="863"/>
                  <a:ext cx="839" cy="26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18474" name="Rectangle 42">
                  <a:extLst>
                    <a:ext uri="{FF2B5EF4-FFF2-40B4-BE49-F238E27FC236}">
                      <a16:creationId xmlns:a16="http://schemas.microsoft.com/office/drawing/2014/main" id="{ABA3CA5A-7746-4D04-A0F0-C8311BBA63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31" y="863"/>
                  <a:ext cx="895" cy="268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  <p:sp>
          <p:nvSpPr>
            <p:cNvPr id="18477" name="Rectangle 45">
              <a:extLst>
                <a:ext uri="{FF2B5EF4-FFF2-40B4-BE49-F238E27FC236}">
                  <a16:creationId xmlns:a16="http://schemas.microsoft.com/office/drawing/2014/main" id="{BEC4CB21-C8B6-4222-A941-B57EF0E1E0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4432" cy="3557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18480" name="Picture 48">
            <a:extLst>
              <a:ext uri="{FF2B5EF4-FFF2-40B4-BE49-F238E27FC236}">
                <a16:creationId xmlns:a16="http://schemas.microsoft.com/office/drawing/2014/main" id="{CCA5C4FB-9DAC-49C9-A407-6CCCA2276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81400"/>
            <a:ext cx="3124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79" name="AutoShape 47">
            <a:extLst>
              <a:ext uri="{FF2B5EF4-FFF2-40B4-BE49-F238E27FC236}">
                <a16:creationId xmlns:a16="http://schemas.microsoft.com/office/drawing/2014/main" id="{DDAA2C38-3A55-497F-9AA6-8486FF4D8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200400"/>
            <a:ext cx="3962400" cy="3200400"/>
          </a:xfrm>
          <a:prstGeom prst="bevel">
            <a:avLst>
              <a:gd name="adj" fmla="val 12500"/>
            </a:avLst>
          </a:prstGeom>
          <a:blipFill dpi="0" rotWithShape="0">
            <a:blip r:embed="rId8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18443" name="Picture 11">
            <a:extLst>
              <a:ext uri="{FF2B5EF4-FFF2-40B4-BE49-F238E27FC236}">
                <a16:creationId xmlns:a16="http://schemas.microsoft.com/office/drawing/2014/main" id="{30D63BB4-CD55-4A93-96FE-A607A1C4B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657600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4" name="Picture 12">
            <a:extLst>
              <a:ext uri="{FF2B5EF4-FFF2-40B4-BE49-F238E27FC236}">
                <a16:creationId xmlns:a16="http://schemas.microsoft.com/office/drawing/2014/main" id="{AED6C150-496E-42CE-9A02-FF511531A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733800"/>
            <a:ext cx="30480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4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12" name="Object 8">
            <a:extLst>
              <a:ext uri="{FF2B5EF4-FFF2-40B4-BE49-F238E27FC236}">
                <a16:creationId xmlns:a16="http://schemas.microsoft.com/office/drawing/2014/main" id="{6A18B224-D993-4EB5-9A8E-C668EE3F5B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1" name="Imagen de mapa de bits" r:id="rId3" imgW="304923" imgH="304923" progId="Paint.Picture">
                  <p:embed/>
                </p:oleObj>
              </mc:Choice>
              <mc:Fallback>
                <p:oleObj name="Imagen de mapa de bits" r:id="rId3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516" name="Picture 12">
            <a:extLst>
              <a:ext uri="{FF2B5EF4-FFF2-40B4-BE49-F238E27FC236}">
                <a16:creationId xmlns:a16="http://schemas.microsoft.com/office/drawing/2014/main" id="{31613517-8BF1-469E-A6C7-7A21B7FAD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609600"/>
            <a:ext cx="2133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Picture 11">
            <a:extLst>
              <a:ext uri="{FF2B5EF4-FFF2-40B4-BE49-F238E27FC236}">
                <a16:creationId xmlns:a16="http://schemas.microsoft.com/office/drawing/2014/main" id="{DEFBF504-1833-41B3-9096-BA4C5DBC9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609600"/>
            <a:ext cx="213360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>
            <a:extLst>
              <a:ext uri="{FF2B5EF4-FFF2-40B4-BE49-F238E27FC236}">
                <a16:creationId xmlns:a16="http://schemas.microsoft.com/office/drawing/2014/main" id="{1F81A73C-AF09-47E5-9F79-7F9DFF24D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352800"/>
            <a:ext cx="20574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>
            <a:extLst>
              <a:ext uri="{FF2B5EF4-FFF2-40B4-BE49-F238E27FC236}">
                <a16:creationId xmlns:a16="http://schemas.microsoft.com/office/drawing/2014/main" id="{7988DAF8-7CC4-41BC-82DC-9AA6DD59E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419600"/>
            <a:ext cx="2133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579" name="Group 75">
            <a:extLst>
              <a:ext uri="{FF2B5EF4-FFF2-40B4-BE49-F238E27FC236}">
                <a16:creationId xmlns:a16="http://schemas.microsoft.com/office/drawing/2014/main" id="{B6D225C3-AE75-4572-863E-0854DBE9E7B1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304800"/>
            <a:ext cx="8077200" cy="5638800"/>
            <a:chOff x="-3" y="-3"/>
            <a:chExt cx="4432" cy="3382"/>
          </a:xfrm>
        </p:grpSpPr>
        <p:grpSp>
          <p:nvGrpSpPr>
            <p:cNvPr id="21577" name="Group 73">
              <a:extLst>
                <a:ext uri="{FF2B5EF4-FFF2-40B4-BE49-F238E27FC236}">
                  <a16:creationId xmlns:a16="http://schemas.microsoft.com/office/drawing/2014/main" id="{1BA87DDA-9EA2-4A38-92C6-36F88D9EA5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4426" cy="3376"/>
              <a:chOff x="0" y="0"/>
              <a:chExt cx="4426" cy="3376"/>
            </a:xfrm>
          </p:grpSpPr>
          <p:grpSp>
            <p:nvGrpSpPr>
              <p:cNvPr id="21538" name="Group 34">
                <a:extLst>
                  <a:ext uri="{FF2B5EF4-FFF2-40B4-BE49-F238E27FC236}">
                    <a16:creationId xmlns:a16="http://schemas.microsoft.com/office/drawing/2014/main" id="{858A307C-DE84-439B-91FB-6F602DBC0B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808" cy="1323"/>
                <a:chOff x="0" y="0"/>
                <a:chExt cx="808" cy="1323"/>
              </a:xfrm>
            </p:grpSpPr>
            <p:sp>
              <p:nvSpPr>
                <p:cNvPr id="21517" name="Rectangle 13">
                  <a:extLst>
                    <a:ext uri="{FF2B5EF4-FFF2-40B4-BE49-F238E27FC236}">
                      <a16:creationId xmlns:a16="http://schemas.microsoft.com/office/drawing/2014/main" id="{702A6FAB-2983-46BE-A09B-044D300FE3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752" cy="13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400"/>
                    <a:t>Con el Dedo</a:t>
                  </a:r>
                  <a:endParaRPr lang="es-ES_tradnl" altLang="es-ES" sz="2400" b="0"/>
                </a:p>
              </p:txBody>
            </p:sp>
            <p:sp>
              <p:nvSpPr>
                <p:cNvPr id="21537" name="Rectangle 33">
                  <a:extLst>
                    <a:ext uri="{FF2B5EF4-FFF2-40B4-BE49-F238E27FC236}">
                      <a16:creationId xmlns:a16="http://schemas.microsoft.com/office/drawing/2014/main" id="{996A67CF-046E-435D-948F-E75D0A86B5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808" cy="132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40" name="Group 36">
                <a:extLst>
                  <a:ext uri="{FF2B5EF4-FFF2-40B4-BE49-F238E27FC236}">
                    <a16:creationId xmlns:a16="http://schemas.microsoft.com/office/drawing/2014/main" id="{15DB378F-4B97-4A5E-9678-EA249E5C007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8" y="0"/>
                <a:ext cx="1100" cy="1323"/>
                <a:chOff x="808" y="0"/>
                <a:chExt cx="1100" cy="1323"/>
              </a:xfrm>
            </p:grpSpPr>
            <p:sp>
              <p:nvSpPr>
                <p:cNvPr id="21518" name="Rectangle 14">
                  <a:extLst>
                    <a:ext uri="{FF2B5EF4-FFF2-40B4-BE49-F238E27FC236}">
                      <a16:creationId xmlns:a16="http://schemas.microsoft.com/office/drawing/2014/main" id="{C59E270C-C1C4-42C5-B6B4-303C5F4818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6" y="0"/>
                  <a:ext cx="1044" cy="13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/>
                    <a:t>El más leve movimiento o roce del dedo lo activaría</a:t>
                  </a:r>
                </a:p>
              </p:txBody>
            </p:sp>
            <p:sp>
              <p:nvSpPr>
                <p:cNvPr id="21539" name="Rectangle 35">
                  <a:extLst>
                    <a:ext uri="{FF2B5EF4-FFF2-40B4-BE49-F238E27FC236}">
                      <a16:creationId xmlns:a16="http://schemas.microsoft.com/office/drawing/2014/main" id="{7E74DB3E-13EF-4FE0-95CF-7C80EB99B8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8" y="0"/>
                  <a:ext cx="1100" cy="132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42" name="Group 38">
                <a:extLst>
                  <a:ext uri="{FF2B5EF4-FFF2-40B4-BE49-F238E27FC236}">
                    <a16:creationId xmlns:a16="http://schemas.microsoft.com/office/drawing/2014/main" id="{923A0100-6F52-4120-A5F7-8C53E448E2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08" y="0"/>
                <a:ext cx="658" cy="1323"/>
                <a:chOff x="1908" y="0"/>
                <a:chExt cx="658" cy="1323"/>
              </a:xfrm>
            </p:grpSpPr>
            <p:sp>
              <p:nvSpPr>
                <p:cNvPr id="21519" name="Rectangle 15">
                  <a:extLst>
                    <a:ext uri="{FF2B5EF4-FFF2-40B4-BE49-F238E27FC236}">
                      <a16:creationId xmlns:a16="http://schemas.microsoft.com/office/drawing/2014/main" id="{610721C4-6C27-4F86-BB75-C0E1C8E3D0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6" y="0"/>
                  <a:ext cx="602" cy="13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568325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1800" b="0"/>
                    <a:t> Contacto Sensibilidad Sensor Muscular </a:t>
                  </a:r>
                </a:p>
                <a:p>
                  <a:pPr eaLnBrk="0" hangingPunct="0"/>
                  <a:r>
                    <a:rPr lang="es-ES_tradnl" altLang="es-ES" sz="1800" b="0"/>
                    <a:t>Luz</a:t>
                  </a:r>
                </a:p>
              </p:txBody>
            </p:sp>
            <p:sp>
              <p:nvSpPr>
                <p:cNvPr id="21541" name="Rectangle 37">
                  <a:extLst>
                    <a:ext uri="{FF2B5EF4-FFF2-40B4-BE49-F238E27FC236}">
                      <a16:creationId xmlns:a16="http://schemas.microsoft.com/office/drawing/2014/main" id="{345262E6-9711-4307-AB6A-E18E34EA33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8" y="0"/>
                  <a:ext cx="658" cy="132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44" name="Group 40">
                <a:extLst>
                  <a:ext uri="{FF2B5EF4-FFF2-40B4-BE49-F238E27FC236}">
                    <a16:creationId xmlns:a16="http://schemas.microsoft.com/office/drawing/2014/main" id="{CB9725BE-D761-49C7-90E7-47806ACE325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6" y="0"/>
                <a:ext cx="965" cy="1323"/>
                <a:chOff x="2566" y="0"/>
                <a:chExt cx="965" cy="1323"/>
              </a:xfrm>
            </p:grpSpPr>
            <p:sp>
              <p:nvSpPr>
                <p:cNvPr id="21520" name="Rectangle 16">
                  <a:extLst>
                    <a:ext uri="{FF2B5EF4-FFF2-40B4-BE49-F238E27FC236}">
                      <a16:creationId xmlns:a16="http://schemas.microsoft.com/office/drawing/2014/main" id="{C517383C-2EDA-426A-9630-250F9CE7E1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4" y="0"/>
                  <a:ext cx="909" cy="13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6667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2000">
                      <a:latin typeface="Garamond" panose="02020404030301010803" pitchFamily="18" charset="0"/>
                    </a:rPr>
                    <a:t>Sensor Muscular</a:t>
                  </a:r>
                  <a:endParaRPr lang="es-ES_tradnl" altLang="es-ES" sz="2000"/>
                </a:p>
                <a:p>
                  <a:pPr eaLnBrk="0" hangingPunct="0"/>
                  <a:r>
                    <a:rPr lang="es-ES_tradnl" altLang="es-ES" sz="2000" b="0">
                      <a:latin typeface="Garamond" panose="02020404030301010803" pitchFamily="18" charset="0"/>
                    </a:rPr>
                    <a:t>De Varilla</a:t>
                  </a:r>
                  <a:endParaRPr lang="es-ES_tradnl" altLang="es-ES" sz="2000" b="0"/>
                </a:p>
                <a:p>
                  <a:pPr eaLnBrk="0" hangingPunct="0"/>
                  <a:r>
                    <a:rPr lang="es-ES_tradnl" altLang="es-ES" sz="2000" b="0">
                      <a:latin typeface="Garamond" panose="02020404030301010803" pitchFamily="18" charset="0"/>
                    </a:rPr>
                    <a:t>Multicontacto</a:t>
                  </a:r>
                  <a:endParaRPr lang="es-ES_tradnl" altLang="es-ES" sz="2000" b="0"/>
                </a:p>
                <a:p>
                  <a:pPr eaLnBrk="0" hangingPunct="0"/>
                  <a:r>
                    <a:rPr lang="es-ES_tradnl" altLang="es-ES" sz="2000">
                      <a:latin typeface="Garamond" panose="02020404030301010803" pitchFamily="18" charset="0"/>
                    </a:rPr>
                    <a:t>De Dedo</a:t>
                  </a:r>
                  <a:endParaRPr lang="es-ES_tradnl" altLang="es-ES" sz="2000"/>
                </a:p>
                <a:p>
                  <a:pPr eaLnBrk="0" hangingPunct="0"/>
                  <a:r>
                    <a:rPr lang="es-ES_tradnl" altLang="es-ES" sz="2000" b="0">
                      <a:latin typeface="Garamond" panose="02020404030301010803" pitchFamily="18" charset="0"/>
                    </a:rPr>
                    <a:t>Interruptor de Pera</a:t>
                  </a:r>
                  <a:endParaRPr lang="es-ES_tradnl" altLang="es-ES" sz="2000" b="0"/>
                </a:p>
              </p:txBody>
            </p:sp>
            <p:sp>
              <p:nvSpPr>
                <p:cNvPr id="21543" name="Rectangle 39">
                  <a:extLst>
                    <a:ext uri="{FF2B5EF4-FFF2-40B4-BE49-F238E27FC236}">
                      <a16:creationId xmlns:a16="http://schemas.microsoft.com/office/drawing/2014/main" id="{E539EDF1-EC0F-44E7-8DC4-B381DAD5E4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6" y="0"/>
                  <a:ext cx="965" cy="132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46" name="Group 42">
                <a:extLst>
                  <a:ext uri="{FF2B5EF4-FFF2-40B4-BE49-F238E27FC236}">
                    <a16:creationId xmlns:a16="http://schemas.microsoft.com/office/drawing/2014/main" id="{5C6C5530-696F-42F2-8FDF-36CAC63AE3A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1" y="0"/>
                <a:ext cx="895" cy="1323"/>
                <a:chOff x="3531" y="0"/>
                <a:chExt cx="895" cy="1323"/>
              </a:xfrm>
            </p:grpSpPr>
            <p:sp>
              <p:nvSpPr>
                <p:cNvPr id="21521" name="Rectangle 17">
                  <a:extLst>
                    <a:ext uri="{FF2B5EF4-FFF2-40B4-BE49-F238E27FC236}">
                      <a16:creationId xmlns:a16="http://schemas.microsoft.com/office/drawing/2014/main" id="{1435911B-1BC8-4AC1-B868-D080D81EEF52}"/>
                    </a:ext>
                  </a:extLst>
                </p:cNvPr>
                <p:cNvSpPr>
                  <a:spLocks noChangeArrowheads="1" noTextEdit="1"/>
                </p:cNvSpPr>
                <p:nvPr/>
              </p:nvSpPr>
              <p:spPr bwMode="auto">
                <a:xfrm>
                  <a:off x="3559" y="0"/>
                  <a:ext cx="839" cy="13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21545" name="Rectangle 41">
                  <a:extLst>
                    <a:ext uri="{FF2B5EF4-FFF2-40B4-BE49-F238E27FC236}">
                      <a16:creationId xmlns:a16="http://schemas.microsoft.com/office/drawing/2014/main" id="{E5AD53A7-315E-4557-AACF-FBAD6E4D29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31" y="0"/>
                  <a:ext cx="895" cy="132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48" name="Group 44">
                <a:extLst>
                  <a:ext uri="{FF2B5EF4-FFF2-40B4-BE49-F238E27FC236}">
                    <a16:creationId xmlns:a16="http://schemas.microsoft.com/office/drawing/2014/main" id="{9537927D-0871-4722-9E45-399C2BE8CBC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23"/>
                <a:ext cx="808" cy="748"/>
                <a:chOff x="0" y="1323"/>
                <a:chExt cx="808" cy="748"/>
              </a:xfrm>
            </p:grpSpPr>
            <p:sp>
              <p:nvSpPr>
                <p:cNvPr id="21522" name="Rectangle 18">
                  <a:extLst>
                    <a:ext uri="{FF2B5EF4-FFF2-40B4-BE49-F238E27FC236}">
                      <a16:creationId xmlns:a16="http://schemas.microsoft.com/office/drawing/2014/main" id="{29D5701A-E1E4-49FA-A525-EC29C0266A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1323"/>
                  <a:ext cx="75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400"/>
                    <a:t>Con el Codo</a:t>
                  </a:r>
                  <a:endParaRPr lang="es-ES_tradnl" altLang="es-ES" sz="2400" b="0"/>
                </a:p>
              </p:txBody>
            </p:sp>
            <p:sp>
              <p:nvSpPr>
                <p:cNvPr id="21547" name="Rectangle 43">
                  <a:extLst>
                    <a:ext uri="{FF2B5EF4-FFF2-40B4-BE49-F238E27FC236}">
                      <a16:creationId xmlns:a16="http://schemas.microsoft.com/office/drawing/2014/main" id="{30998B79-B653-4B02-ADC2-3497AB8492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23"/>
                  <a:ext cx="80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50" name="Group 46">
                <a:extLst>
                  <a:ext uri="{FF2B5EF4-FFF2-40B4-BE49-F238E27FC236}">
                    <a16:creationId xmlns:a16="http://schemas.microsoft.com/office/drawing/2014/main" id="{1A39ACCF-DB2D-429F-BF42-3E36A00840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8" y="1323"/>
                <a:ext cx="1100" cy="748"/>
                <a:chOff x="808" y="1323"/>
                <a:chExt cx="1100" cy="748"/>
              </a:xfrm>
            </p:grpSpPr>
            <p:sp>
              <p:nvSpPr>
                <p:cNvPr id="21523" name="Rectangle 19">
                  <a:extLst>
                    <a:ext uri="{FF2B5EF4-FFF2-40B4-BE49-F238E27FC236}">
                      <a16:creationId xmlns:a16="http://schemas.microsoft.com/office/drawing/2014/main" id="{70852E57-2E6A-41D2-88AA-E6EAB45FEB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6" y="1323"/>
                  <a:ext cx="1044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/>
                    <a:t>Presiona con el codo un interruptor.</a:t>
                  </a:r>
                </a:p>
              </p:txBody>
            </p:sp>
            <p:sp>
              <p:nvSpPr>
                <p:cNvPr id="21549" name="Rectangle 45">
                  <a:extLst>
                    <a:ext uri="{FF2B5EF4-FFF2-40B4-BE49-F238E27FC236}">
                      <a16:creationId xmlns:a16="http://schemas.microsoft.com/office/drawing/2014/main" id="{EF4AA6C9-B296-4313-8CE5-11D01D251A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8" y="1323"/>
                  <a:ext cx="1100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52" name="Group 48">
                <a:extLst>
                  <a:ext uri="{FF2B5EF4-FFF2-40B4-BE49-F238E27FC236}">
                    <a16:creationId xmlns:a16="http://schemas.microsoft.com/office/drawing/2014/main" id="{B7ACE51A-760E-4F09-A07A-EBF678D15D4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08" y="1323"/>
                <a:ext cx="658" cy="748"/>
                <a:chOff x="1908" y="1323"/>
                <a:chExt cx="658" cy="748"/>
              </a:xfrm>
            </p:grpSpPr>
            <p:sp>
              <p:nvSpPr>
                <p:cNvPr id="21524" name="Rectangle 20">
                  <a:extLst>
                    <a:ext uri="{FF2B5EF4-FFF2-40B4-BE49-F238E27FC236}">
                      <a16:creationId xmlns:a16="http://schemas.microsoft.com/office/drawing/2014/main" id="{4AA86673-31A0-4FCF-976E-47A3F1F678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6" y="1323"/>
                  <a:ext cx="60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/>
                    <a:t> Presión</a:t>
                  </a:r>
                </a:p>
              </p:txBody>
            </p:sp>
            <p:sp>
              <p:nvSpPr>
                <p:cNvPr id="21551" name="Rectangle 47">
                  <a:extLst>
                    <a:ext uri="{FF2B5EF4-FFF2-40B4-BE49-F238E27FC236}">
                      <a16:creationId xmlns:a16="http://schemas.microsoft.com/office/drawing/2014/main" id="{AB43EEFF-728D-49DF-8423-1A011D51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8" y="1323"/>
                  <a:ext cx="65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54" name="Group 50">
                <a:extLst>
                  <a:ext uri="{FF2B5EF4-FFF2-40B4-BE49-F238E27FC236}">
                    <a16:creationId xmlns:a16="http://schemas.microsoft.com/office/drawing/2014/main" id="{2B970D6E-872B-4750-9C5D-36AF507A21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6" y="1323"/>
                <a:ext cx="965" cy="748"/>
                <a:chOff x="2566" y="1323"/>
                <a:chExt cx="965" cy="748"/>
              </a:xfrm>
            </p:grpSpPr>
            <p:sp>
              <p:nvSpPr>
                <p:cNvPr id="21525" name="Rectangle 21">
                  <a:extLst>
                    <a:ext uri="{FF2B5EF4-FFF2-40B4-BE49-F238E27FC236}">
                      <a16:creationId xmlns:a16="http://schemas.microsoft.com/office/drawing/2014/main" id="{FD25DA4B-D8A3-4A82-ACFF-9721A0E4E1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4" y="1323"/>
                  <a:ext cx="909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>
                      <a:latin typeface="Garamond" panose="02020404030301010803" pitchFamily="18" charset="0"/>
                    </a:rPr>
                    <a:t>De Codo</a:t>
                  </a:r>
                  <a:endParaRPr lang="es-ES_tradnl" altLang="es-ES" sz="2000" b="0"/>
                </a:p>
              </p:txBody>
            </p:sp>
            <p:sp>
              <p:nvSpPr>
                <p:cNvPr id="21553" name="Rectangle 49">
                  <a:extLst>
                    <a:ext uri="{FF2B5EF4-FFF2-40B4-BE49-F238E27FC236}">
                      <a16:creationId xmlns:a16="http://schemas.microsoft.com/office/drawing/2014/main" id="{B3EC5318-886C-4CD9-9D44-A6C1D4B6C1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6" y="1323"/>
                  <a:ext cx="965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56" name="Group 52">
                <a:extLst>
                  <a:ext uri="{FF2B5EF4-FFF2-40B4-BE49-F238E27FC236}">
                    <a16:creationId xmlns:a16="http://schemas.microsoft.com/office/drawing/2014/main" id="{4D5BE9FD-369D-4B7D-9F9C-783B56C432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1" y="1323"/>
                <a:ext cx="895" cy="748"/>
                <a:chOff x="3531" y="1323"/>
                <a:chExt cx="895" cy="748"/>
              </a:xfrm>
            </p:grpSpPr>
            <p:sp>
              <p:nvSpPr>
                <p:cNvPr id="21526" name="Rectangle 22">
                  <a:extLst>
                    <a:ext uri="{FF2B5EF4-FFF2-40B4-BE49-F238E27FC236}">
                      <a16:creationId xmlns:a16="http://schemas.microsoft.com/office/drawing/2014/main" id="{3F9B4C77-F2E9-4360-95CD-12FA84DCF4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9" y="1323"/>
                  <a:ext cx="839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1200" b="0"/>
                    <a:t> </a:t>
                  </a:r>
                </a:p>
                <a:p>
                  <a:pPr eaLnBrk="0" hangingPunct="0"/>
                  <a:endParaRPr lang="es-ES_tradnl" altLang="es-ES" sz="2400" b="0"/>
                </a:p>
              </p:txBody>
            </p:sp>
            <p:sp>
              <p:nvSpPr>
                <p:cNvPr id="21555" name="Rectangle 51">
                  <a:extLst>
                    <a:ext uri="{FF2B5EF4-FFF2-40B4-BE49-F238E27FC236}">
                      <a16:creationId xmlns:a16="http://schemas.microsoft.com/office/drawing/2014/main" id="{410EA81D-30DC-474E-9B54-2B960ACCAD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31" y="1323"/>
                  <a:ext cx="895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58" name="Group 54">
                <a:extLst>
                  <a:ext uri="{FF2B5EF4-FFF2-40B4-BE49-F238E27FC236}">
                    <a16:creationId xmlns:a16="http://schemas.microsoft.com/office/drawing/2014/main" id="{885D3E68-4125-48D7-BCC8-35ADDFC5F3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071"/>
                <a:ext cx="808" cy="672"/>
                <a:chOff x="0" y="2071"/>
                <a:chExt cx="808" cy="672"/>
              </a:xfrm>
            </p:grpSpPr>
            <p:sp>
              <p:nvSpPr>
                <p:cNvPr id="21527" name="Rectangle 23">
                  <a:extLst>
                    <a:ext uri="{FF2B5EF4-FFF2-40B4-BE49-F238E27FC236}">
                      <a16:creationId xmlns:a16="http://schemas.microsoft.com/office/drawing/2014/main" id="{EFDB68EE-E2B0-4792-97F6-47A05AFCBB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2071"/>
                  <a:ext cx="752" cy="6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400"/>
                    <a:t>Con el Pie</a:t>
                  </a:r>
                  <a:endParaRPr lang="es-ES_tradnl" altLang="es-ES" sz="2400" b="0"/>
                </a:p>
              </p:txBody>
            </p:sp>
            <p:sp>
              <p:nvSpPr>
                <p:cNvPr id="21557" name="Rectangle 53">
                  <a:extLst>
                    <a:ext uri="{FF2B5EF4-FFF2-40B4-BE49-F238E27FC236}">
                      <a16:creationId xmlns:a16="http://schemas.microsoft.com/office/drawing/2014/main" id="{2E601629-3324-488C-B9C5-E7AAFB4D5F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071"/>
                  <a:ext cx="808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60" name="Group 56">
                <a:extLst>
                  <a:ext uri="{FF2B5EF4-FFF2-40B4-BE49-F238E27FC236}">
                    <a16:creationId xmlns:a16="http://schemas.microsoft.com/office/drawing/2014/main" id="{0FE42BD4-137E-47D9-A345-4E50A4D09C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8" y="2071"/>
                <a:ext cx="1100" cy="672"/>
                <a:chOff x="808" y="2071"/>
                <a:chExt cx="1100" cy="672"/>
              </a:xfrm>
            </p:grpSpPr>
            <p:sp>
              <p:nvSpPr>
                <p:cNvPr id="21528" name="Rectangle 24">
                  <a:extLst>
                    <a:ext uri="{FF2B5EF4-FFF2-40B4-BE49-F238E27FC236}">
                      <a16:creationId xmlns:a16="http://schemas.microsoft.com/office/drawing/2014/main" id="{AE5DD01D-EA1D-42A5-9C03-317B9E4BF6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6" y="2071"/>
                  <a:ext cx="1044" cy="6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/>
                    <a:t>Se activa con el pie.</a:t>
                  </a:r>
                </a:p>
              </p:txBody>
            </p:sp>
            <p:sp>
              <p:nvSpPr>
                <p:cNvPr id="21559" name="Rectangle 55">
                  <a:extLst>
                    <a:ext uri="{FF2B5EF4-FFF2-40B4-BE49-F238E27FC236}">
                      <a16:creationId xmlns:a16="http://schemas.microsoft.com/office/drawing/2014/main" id="{4E69EA7A-D2C9-4220-B0F6-108558739B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8" y="2071"/>
                  <a:ext cx="1100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62" name="Group 58">
                <a:extLst>
                  <a:ext uri="{FF2B5EF4-FFF2-40B4-BE49-F238E27FC236}">
                    <a16:creationId xmlns:a16="http://schemas.microsoft.com/office/drawing/2014/main" id="{79F37223-6270-412B-AD29-E566A96BED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08" y="2071"/>
                <a:ext cx="658" cy="672"/>
                <a:chOff x="1908" y="2071"/>
                <a:chExt cx="658" cy="672"/>
              </a:xfrm>
            </p:grpSpPr>
            <p:sp>
              <p:nvSpPr>
                <p:cNvPr id="21529" name="Rectangle 25">
                  <a:extLst>
                    <a:ext uri="{FF2B5EF4-FFF2-40B4-BE49-F238E27FC236}">
                      <a16:creationId xmlns:a16="http://schemas.microsoft.com/office/drawing/2014/main" id="{D97FE5A8-3D6C-4AB6-A8D8-666B25611E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6" y="2071"/>
                  <a:ext cx="602" cy="6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/>
                    <a:t> Presión</a:t>
                  </a:r>
                </a:p>
              </p:txBody>
            </p:sp>
            <p:sp>
              <p:nvSpPr>
                <p:cNvPr id="21561" name="Rectangle 57">
                  <a:extLst>
                    <a:ext uri="{FF2B5EF4-FFF2-40B4-BE49-F238E27FC236}">
                      <a16:creationId xmlns:a16="http://schemas.microsoft.com/office/drawing/2014/main" id="{E81E9954-8730-4447-A9CB-8C8C245B05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8" y="2071"/>
                  <a:ext cx="658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64" name="Group 60">
                <a:extLst>
                  <a:ext uri="{FF2B5EF4-FFF2-40B4-BE49-F238E27FC236}">
                    <a16:creationId xmlns:a16="http://schemas.microsoft.com/office/drawing/2014/main" id="{8AA40D82-DC1A-4275-A8E1-D157052E83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6" y="2071"/>
                <a:ext cx="965" cy="672"/>
                <a:chOff x="2566" y="2071"/>
                <a:chExt cx="965" cy="672"/>
              </a:xfrm>
            </p:grpSpPr>
            <p:sp>
              <p:nvSpPr>
                <p:cNvPr id="21530" name="Rectangle 26">
                  <a:extLst>
                    <a:ext uri="{FF2B5EF4-FFF2-40B4-BE49-F238E27FC236}">
                      <a16:creationId xmlns:a16="http://schemas.microsoft.com/office/drawing/2014/main" id="{3D8B22F7-37AD-4681-949E-A25552AAEF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4" y="2071"/>
                  <a:ext cx="909" cy="6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568325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2000" b="0">
                      <a:latin typeface="Garamond" panose="02020404030301010803" pitchFamily="18" charset="0"/>
                    </a:rPr>
                    <a:t>Interruptor de Pedal.</a:t>
                  </a:r>
                  <a:endParaRPr lang="es-ES_tradnl" altLang="es-ES" sz="2000" b="0"/>
                </a:p>
                <a:p>
                  <a:pPr eaLnBrk="0" hangingPunct="0"/>
                  <a:r>
                    <a:rPr lang="es-ES_tradnl" altLang="es-ES" sz="2000">
                      <a:latin typeface="Garamond" panose="02020404030301010803" pitchFamily="18" charset="0"/>
                    </a:rPr>
                    <a:t>De Pie</a:t>
                  </a:r>
                  <a:r>
                    <a:rPr lang="es-ES_tradnl" altLang="es-ES" sz="1000">
                      <a:latin typeface="Garamond" panose="02020404030301010803" pitchFamily="18" charset="0"/>
                    </a:rPr>
                    <a:t>.</a:t>
                  </a:r>
                  <a:endParaRPr lang="es-ES_tradnl" altLang="es-ES" b="0"/>
                </a:p>
              </p:txBody>
            </p:sp>
            <p:sp>
              <p:nvSpPr>
                <p:cNvPr id="21563" name="Rectangle 59">
                  <a:extLst>
                    <a:ext uri="{FF2B5EF4-FFF2-40B4-BE49-F238E27FC236}">
                      <a16:creationId xmlns:a16="http://schemas.microsoft.com/office/drawing/2014/main" id="{57108B46-7EC2-4400-9BDD-8B97AA6463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6" y="2071"/>
                  <a:ext cx="965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66" name="Group 62">
                <a:extLst>
                  <a:ext uri="{FF2B5EF4-FFF2-40B4-BE49-F238E27FC236}">
                    <a16:creationId xmlns:a16="http://schemas.microsoft.com/office/drawing/2014/main" id="{85CEFC35-D1FE-4DB4-BE98-3F22EC8E00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1" y="2071"/>
                <a:ext cx="895" cy="672"/>
                <a:chOff x="3531" y="2071"/>
                <a:chExt cx="895" cy="672"/>
              </a:xfrm>
            </p:grpSpPr>
            <p:sp>
              <p:nvSpPr>
                <p:cNvPr id="21531" name="Rectangle 27">
                  <a:extLst>
                    <a:ext uri="{FF2B5EF4-FFF2-40B4-BE49-F238E27FC236}">
                      <a16:creationId xmlns:a16="http://schemas.microsoft.com/office/drawing/2014/main" id="{B46ED408-92DA-4A9A-BE70-F64731CF18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9" y="2071"/>
                  <a:ext cx="839" cy="6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21565" name="Rectangle 61">
                  <a:extLst>
                    <a:ext uri="{FF2B5EF4-FFF2-40B4-BE49-F238E27FC236}">
                      <a16:creationId xmlns:a16="http://schemas.microsoft.com/office/drawing/2014/main" id="{E6169AD6-81C0-46B1-89C8-AB177A020A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31" y="2071"/>
                  <a:ext cx="895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68" name="Group 64">
                <a:extLst>
                  <a:ext uri="{FF2B5EF4-FFF2-40B4-BE49-F238E27FC236}">
                    <a16:creationId xmlns:a16="http://schemas.microsoft.com/office/drawing/2014/main" id="{905D9A79-0F43-484D-B461-E7FCC668E6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743"/>
                <a:ext cx="808" cy="633"/>
                <a:chOff x="0" y="2743"/>
                <a:chExt cx="808" cy="633"/>
              </a:xfrm>
            </p:grpSpPr>
            <p:sp>
              <p:nvSpPr>
                <p:cNvPr id="21532" name="Rectangle 28">
                  <a:extLst>
                    <a:ext uri="{FF2B5EF4-FFF2-40B4-BE49-F238E27FC236}">
                      <a16:creationId xmlns:a16="http://schemas.microsoft.com/office/drawing/2014/main" id="{04C61AAB-E289-4957-A3C0-A619B41A0B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2743"/>
                  <a:ext cx="75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400"/>
                    <a:t>Con los Ojos (</a:t>
                  </a:r>
                  <a:r>
                    <a:rPr lang="es-ES_tradnl" altLang="es-ES" sz="2000"/>
                    <a:t>pestañas</a:t>
                  </a:r>
                  <a:r>
                    <a:rPr lang="es-ES_tradnl" altLang="es-ES" sz="2400"/>
                    <a:t>)</a:t>
                  </a:r>
                  <a:endParaRPr lang="es-ES_tradnl" altLang="es-ES" sz="2400" b="0"/>
                </a:p>
              </p:txBody>
            </p:sp>
            <p:sp>
              <p:nvSpPr>
                <p:cNvPr id="21567" name="Rectangle 63">
                  <a:extLst>
                    <a:ext uri="{FF2B5EF4-FFF2-40B4-BE49-F238E27FC236}">
                      <a16:creationId xmlns:a16="http://schemas.microsoft.com/office/drawing/2014/main" id="{102331B0-CA4C-4B40-8374-12D214E284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743"/>
                  <a:ext cx="80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70" name="Group 66">
                <a:extLst>
                  <a:ext uri="{FF2B5EF4-FFF2-40B4-BE49-F238E27FC236}">
                    <a16:creationId xmlns:a16="http://schemas.microsoft.com/office/drawing/2014/main" id="{A171CDAA-F39E-41EB-AF65-82514D4DC5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8" y="2743"/>
                <a:ext cx="1100" cy="633"/>
                <a:chOff x="808" y="2743"/>
                <a:chExt cx="1100" cy="633"/>
              </a:xfrm>
            </p:grpSpPr>
            <p:sp>
              <p:nvSpPr>
                <p:cNvPr id="21533" name="Rectangle 29">
                  <a:extLst>
                    <a:ext uri="{FF2B5EF4-FFF2-40B4-BE49-F238E27FC236}">
                      <a16:creationId xmlns:a16="http://schemas.microsoft.com/office/drawing/2014/main" id="{9BEC02D2-4911-4F7C-BE74-9769A71D1D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6" y="2743"/>
                  <a:ext cx="1044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/>
                    <a:t>Las pestañas en un haz luminoso.</a:t>
                  </a:r>
                </a:p>
              </p:txBody>
            </p:sp>
            <p:sp>
              <p:nvSpPr>
                <p:cNvPr id="21569" name="Rectangle 65">
                  <a:extLst>
                    <a:ext uri="{FF2B5EF4-FFF2-40B4-BE49-F238E27FC236}">
                      <a16:creationId xmlns:a16="http://schemas.microsoft.com/office/drawing/2014/main" id="{8474983C-08E0-4F83-815A-7A9E6C07DC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8" y="2743"/>
                  <a:ext cx="1100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72" name="Group 68">
                <a:extLst>
                  <a:ext uri="{FF2B5EF4-FFF2-40B4-BE49-F238E27FC236}">
                    <a16:creationId xmlns:a16="http://schemas.microsoft.com/office/drawing/2014/main" id="{52F02699-2038-4810-95E8-5E5AD2FF2EA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08" y="2743"/>
                <a:ext cx="658" cy="633"/>
                <a:chOff x="1908" y="2743"/>
                <a:chExt cx="658" cy="633"/>
              </a:xfrm>
            </p:grpSpPr>
            <p:sp>
              <p:nvSpPr>
                <p:cNvPr id="21534" name="Rectangle 30">
                  <a:extLst>
                    <a:ext uri="{FF2B5EF4-FFF2-40B4-BE49-F238E27FC236}">
                      <a16:creationId xmlns:a16="http://schemas.microsoft.com/office/drawing/2014/main" id="{A622AAB9-44D1-43DE-B737-BB002F71E9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6" y="2743"/>
                  <a:ext cx="60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/>
                    <a:t>Por Luz</a:t>
                  </a:r>
                </a:p>
                <a:p>
                  <a:pPr eaLnBrk="0" hangingPunct="0"/>
                  <a:endParaRPr lang="es-ES_tradnl" altLang="es-ES" sz="2000" b="0"/>
                </a:p>
              </p:txBody>
            </p:sp>
            <p:sp>
              <p:nvSpPr>
                <p:cNvPr id="21571" name="Rectangle 67">
                  <a:extLst>
                    <a:ext uri="{FF2B5EF4-FFF2-40B4-BE49-F238E27FC236}">
                      <a16:creationId xmlns:a16="http://schemas.microsoft.com/office/drawing/2014/main" id="{82584FCD-6C81-48AD-BA76-79A582C30A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8" y="2743"/>
                  <a:ext cx="65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74" name="Group 70">
                <a:extLst>
                  <a:ext uri="{FF2B5EF4-FFF2-40B4-BE49-F238E27FC236}">
                    <a16:creationId xmlns:a16="http://schemas.microsoft.com/office/drawing/2014/main" id="{A1F5065F-B04C-4E6F-9784-E2396F6D5A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6" y="2743"/>
                <a:ext cx="965" cy="633"/>
                <a:chOff x="2566" y="2743"/>
                <a:chExt cx="965" cy="633"/>
              </a:xfrm>
            </p:grpSpPr>
            <p:sp>
              <p:nvSpPr>
                <p:cNvPr id="21535" name="Rectangle 31">
                  <a:extLst>
                    <a:ext uri="{FF2B5EF4-FFF2-40B4-BE49-F238E27FC236}">
                      <a16:creationId xmlns:a16="http://schemas.microsoft.com/office/drawing/2014/main" id="{5E165021-5EFD-4DCE-B767-C5B33A4EE4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4" y="2743"/>
                  <a:ext cx="909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>
                      <a:latin typeface="Garamond" panose="02020404030301010803" pitchFamily="18" charset="0"/>
                    </a:rPr>
                    <a:t>Interruptor de Haz Luminoso</a:t>
                  </a:r>
                  <a:endParaRPr lang="es-ES_tradnl" altLang="es-ES" sz="2000" b="0"/>
                </a:p>
              </p:txBody>
            </p:sp>
            <p:sp>
              <p:nvSpPr>
                <p:cNvPr id="21573" name="Rectangle 69">
                  <a:extLst>
                    <a:ext uri="{FF2B5EF4-FFF2-40B4-BE49-F238E27FC236}">
                      <a16:creationId xmlns:a16="http://schemas.microsoft.com/office/drawing/2014/main" id="{D5F0CF0C-9E44-457A-B464-537ECC9716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6" y="2743"/>
                  <a:ext cx="965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1576" name="Group 72">
                <a:extLst>
                  <a:ext uri="{FF2B5EF4-FFF2-40B4-BE49-F238E27FC236}">
                    <a16:creationId xmlns:a16="http://schemas.microsoft.com/office/drawing/2014/main" id="{B696EC7B-A9DF-4865-9DA3-49160CC734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1" y="2743"/>
                <a:ext cx="895" cy="633"/>
                <a:chOff x="3531" y="2743"/>
                <a:chExt cx="895" cy="633"/>
              </a:xfrm>
            </p:grpSpPr>
            <p:sp>
              <p:nvSpPr>
                <p:cNvPr id="21536" name="Rectangle 32">
                  <a:extLst>
                    <a:ext uri="{FF2B5EF4-FFF2-40B4-BE49-F238E27FC236}">
                      <a16:creationId xmlns:a16="http://schemas.microsoft.com/office/drawing/2014/main" id="{C8621572-6DFA-447E-A526-45E9D3482E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9" y="2743"/>
                  <a:ext cx="839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21575" name="Rectangle 71">
                  <a:extLst>
                    <a:ext uri="{FF2B5EF4-FFF2-40B4-BE49-F238E27FC236}">
                      <a16:creationId xmlns:a16="http://schemas.microsoft.com/office/drawing/2014/main" id="{E578F21F-19D1-4A29-AB19-14017A2534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31" y="2743"/>
                  <a:ext cx="895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  <p:sp>
          <p:nvSpPr>
            <p:cNvPr id="21578" name="Rectangle 74">
              <a:extLst>
                <a:ext uri="{FF2B5EF4-FFF2-40B4-BE49-F238E27FC236}">
                  <a16:creationId xmlns:a16="http://schemas.microsoft.com/office/drawing/2014/main" id="{81E1AF5E-587D-4EE9-8888-BF43A26A76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4432" cy="3382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9" name="Group 7">
            <a:extLst>
              <a:ext uri="{FF2B5EF4-FFF2-40B4-BE49-F238E27FC236}">
                <a16:creationId xmlns:a16="http://schemas.microsoft.com/office/drawing/2014/main" id="{297C716A-078A-42A2-96ED-74E01FE840CE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8600"/>
            <a:ext cx="1066800" cy="2057400"/>
            <a:chOff x="3888" y="768"/>
            <a:chExt cx="1731" cy="3356"/>
          </a:xfrm>
        </p:grpSpPr>
        <p:grpSp>
          <p:nvGrpSpPr>
            <p:cNvPr id="3074" name="Group 2">
              <a:extLst>
                <a:ext uri="{FF2B5EF4-FFF2-40B4-BE49-F238E27FC236}">
                  <a16:creationId xmlns:a16="http://schemas.microsoft.com/office/drawing/2014/main" id="{03BACE92-579F-4520-9CA8-7F248B2273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768"/>
              <a:ext cx="1392" cy="1934"/>
              <a:chOff x="3888" y="768"/>
              <a:chExt cx="1392" cy="1934"/>
            </a:xfrm>
          </p:grpSpPr>
          <p:sp>
            <p:nvSpPr>
              <p:cNvPr id="3075" name="AutoShape 3">
                <a:extLst>
                  <a:ext uri="{FF2B5EF4-FFF2-40B4-BE49-F238E27FC236}">
                    <a16:creationId xmlns:a16="http://schemas.microsoft.com/office/drawing/2014/main" id="{703CD1C8-BBC8-410C-8BEA-0CDB8CA959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" y="2078"/>
                <a:ext cx="816" cy="62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076" name="AutoShape 4">
                <a:extLst>
                  <a:ext uri="{FF2B5EF4-FFF2-40B4-BE49-F238E27FC236}">
                    <a16:creationId xmlns:a16="http://schemas.microsoft.com/office/drawing/2014/main" id="{41B16630-A5CD-46B6-A3FA-95BE4148CE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9171">
                <a:off x="3888" y="768"/>
                <a:ext cx="1392" cy="1632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aphicFrame>
          <p:nvGraphicFramePr>
            <p:cNvPr id="3077" name="Object 5">
              <a:extLst>
                <a:ext uri="{FF2B5EF4-FFF2-40B4-BE49-F238E27FC236}">
                  <a16:creationId xmlns:a16="http://schemas.microsoft.com/office/drawing/2014/main" id="{098EDA06-2DF2-4A52-B7F0-C7F0B27BF93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6" y="3182"/>
            <a:ext cx="1413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4" name="Imagen de mapa de bits" r:id="rId3" imgW="3572374" imgH="2381582" progId="Paint.Picture">
                    <p:embed/>
                  </p:oleObj>
                </mc:Choice>
                <mc:Fallback>
                  <p:oleObj name="Imagen de mapa de bits" r:id="rId3" imgW="3572374" imgH="2381582" progId="Paint.Picture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6" y="3182"/>
                          <a:ext cx="1413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078" name="AutoShape 6">
              <a:extLst>
                <a:ext uri="{FF2B5EF4-FFF2-40B4-BE49-F238E27FC236}">
                  <a16:creationId xmlns:a16="http://schemas.microsoft.com/office/drawing/2014/main" id="{0B51887E-43E9-4FBE-A7AC-44D50ACE8562}"/>
                </a:ext>
              </a:extLst>
            </p:cNvPr>
            <p:cNvCxnSpPr>
              <a:cxnSpLocks noChangeShapeType="1"/>
              <a:stCxn id="3076" idx="4"/>
              <a:endCxn id="0" idx="1"/>
            </p:cNvCxnSpPr>
            <p:nvPr/>
          </p:nvCxnSpPr>
          <p:spPr bwMode="auto">
            <a:xfrm flipH="1">
              <a:off x="4206" y="1920"/>
              <a:ext cx="573" cy="1733"/>
            </a:xfrm>
            <a:prstGeom prst="curvedConnector5">
              <a:avLst>
                <a:gd name="adj1" fmla="val -170681"/>
                <a:gd name="adj2" fmla="val 57417"/>
                <a:gd name="adj3" fmla="val 125130"/>
              </a:avLst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081" name="Text Box 9">
            <a:extLst>
              <a:ext uri="{FF2B5EF4-FFF2-40B4-BE49-F238E27FC236}">
                <a16:creationId xmlns:a16="http://schemas.microsoft.com/office/drawing/2014/main" id="{CF1524A9-C819-42DD-A22B-74EB9C743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514600"/>
            <a:ext cx="8153400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altLang="es-ES" sz="4800" b="0">
                <a:latin typeface="Amazone BT" pitchFamily="66" charset="0"/>
              </a:rPr>
              <a:t>“</a:t>
            </a:r>
            <a:r>
              <a:rPr lang="es-ES" altLang="es-ES" sz="4800" b="0">
                <a:latin typeface="Amazone BT" pitchFamily="66" charset="0"/>
              </a:rPr>
              <a:t>el interruptor no es una ayuda técnica en sí misma, sino un sistema de acceso a la ayuda técnica y a los recursos tecnológicos</a:t>
            </a:r>
            <a:r>
              <a:rPr lang="es-ES_tradnl" altLang="es-ES" sz="4800" b="0">
                <a:latin typeface="Amazone BT" pitchFamily="66" charset="0"/>
              </a:rPr>
              <a:t>”</a:t>
            </a:r>
            <a:endParaRPr lang="es-ES" altLang="es-ES" sz="4800" b="0">
              <a:latin typeface="Amazone BT" pitchFamily="66" charset="0"/>
            </a:endParaRPr>
          </a:p>
        </p:txBody>
      </p:sp>
      <p:sp>
        <p:nvSpPr>
          <p:cNvPr id="3082" name="Rectangle 10">
            <a:extLst>
              <a:ext uri="{FF2B5EF4-FFF2-40B4-BE49-F238E27FC236}">
                <a16:creationId xmlns:a16="http://schemas.microsoft.com/office/drawing/2014/main" id="{C3455EE0-3D92-41DB-A9AB-64EBAD60D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374900"/>
            <a:ext cx="8077200" cy="375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altLang="es-ES" sz="4800" b="0">
                <a:latin typeface="Amazone BT" pitchFamily="66" charset="0"/>
              </a:rPr>
              <a:t>“Antes de recurrir al conmutador, es necesario agotar las posibilidades de utilizar el teclado convencional, adaptado o virtual” </a:t>
            </a:r>
            <a:endParaRPr lang="es-ES_tradnl" altLang="es-ES" sz="4800" b="0">
              <a:latin typeface="Amazone BT" pitchFamily="66" charset="0"/>
            </a:endParaRPr>
          </a:p>
          <a:p>
            <a:r>
              <a:rPr lang="es-ES_tradnl" altLang="es-ES" sz="4800" b="0">
                <a:latin typeface="Amazone BT" pitchFamily="66" charset="0"/>
              </a:rPr>
              <a:t>				   (</a:t>
            </a:r>
            <a:r>
              <a:rPr lang="es-ES" altLang="es-ES" sz="4000" b="0">
                <a:latin typeface="Amazone BT" pitchFamily="66" charset="0"/>
              </a:rPr>
              <a:t>Romero, 2000</a:t>
            </a:r>
            <a:r>
              <a:rPr lang="es-ES" altLang="es-ES" sz="4800" b="0">
                <a:latin typeface="Amazone BT" pitchFamily="66" charset="0"/>
              </a:rPr>
              <a:t>) </a:t>
            </a:r>
          </a:p>
        </p:txBody>
      </p:sp>
      <p:graphicFrame>
        <p:nvGraphicFramePr>
          <p:cNvPr id="3083" name="Object 11">
            <a:extLst>
              <a:ext uri="{FF2B5EF4-FFF2-40B4-BE49-F238E27FC236}">
                <a16:creationId xmlns:a16="http://schemas.microsoft.com/office/drawing/2014/main" id="{BFB76583-3DAF-40B2-9A7D-40A3C7D049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Imagen de mapa de bits" r:id="rId5" imgW="304923" imgH="304923" progId="Paint.Picture">
                  <p:embed/>
                </p:oleObj>
              </mc:Choice>
              <mc:Fallback>
                <p:oleObj name="Imagen de mapa de bits" r:id="rId5" imgW="304923" imgH="304923" progId="Paint.Picture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 autoUpdateAnimBg="0"/>
      <p:bldP spid="3082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6" name="Object 8">
            <a:extLst>
              <a:ext uri="{FF2B5EF4-FFF2-40B4-BE49-F238E27FC236}">
                <a16:creationId xmlns:a16="http://schemas.microsoft.com/office/drawing/2014/main" id="{BAB97829-BD41-4CC2-9E4C-FA4C5F6DF0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0" name="Imagen de mapa de bits" r:id="rId3" imgW="304923" imgH="304923" progId="Paint.Picture">
                  <p:embed/>
                </p:oleObj>
              </mc:Choice>
              <mc:Fallback>
                <p:oleObj name="Imagen de mapa de bits" r:id="rId3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588" name="Group 60">
            <a:extLst>
              <a:ext uri="{FF2B5EF4-FFF2-40B4-BE49-F238E27FC236}">
                <a16:creationId xmlns:a16="http://schemas.microsoft.com/office/drawing/2014/main" id="{CECFC352-9D0C-474C-A9FB-B2EF290BCF44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304800"/>
            <a:ext cx="10363200" cy="4800600"/>
            <a:chOff x="-3" y="-3"/>
            <a:chExt cx="4432" cy="2443"/>
          </a:xfrm>
        </p:grpSpPr>
        <p:grpSp>
          <p:nvGrpSpPr>
            <p:cNvPr id="22586" name="Group 58">
              <a:extLst>
                <a:ext uri="{FF2B5EF4-FFF2-40B4-BE49-F238E27FC236}">
                  <a16:creationId xmlns:a16="http://schemas.microsoft.com/office/drawing/2014/main" id="{7A8226C7-DDDC-468E-974C-A5B6471412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4426" cy="2437"/>
              <a:chOff x="0" y="0"/>
              <a:chExt cx="4426" cy="2437"/>
            </a:xfrm>
          </p:grpSpPr>
          <p:grpSp>
            <p:nvGrpSpPr>
              <p:cNvPr id="22557" name="Group 29">
                <a:extLst>
                  <a:ext uri="{FF2B5EF4-FFF2-40B4-BE49-F238E27FC236}">
                    <a16:creationId xmlns:a16="http://schemas.microsoft.com/office/drawing/2014/main" id="{4F0488BE-6CE3-41C0-AA83-7DC0E9E47DE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808" cy="633"/>
                <a:chOff x="0" y="0"/>
                <a:chExt cx="808" cy="633"/>
              </a:xfrm>
            </p:grpSpPr>
            <p:sp>
              <p:nvSpPr>
                <p:cNvPr id="22541" name="Rectangle 13">
                  <a:extLst>
                    <a:ext uri="{FF2B5EF4-FFF2-40B4-BE49-F238E27FC236}">
                      <a16:creationId xmlns:a16="http://schemas.microsoft.com/office/drawing/2014/main" id="{C73D0761-91A3-46B7-8507-F1E161715A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75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400"/>
                    <a:t>Con la Barbilla</a:t>
                  </a:r>
                  <a:endParaRPr lang="es-ES_tradnl" altLang="es-ES" sz="2400" b="0"/>
                </a:p>
              </p:txBody>
            </p:sp>
            <p:sp>
              <p:nvSpPr>
                <p:cNvPr id="22556" name="Rectangle 28">
                  <a:extLst>
                    <a:ext uri="{FF2B5EF4-FFF2-40B4-BE49-F238E27FC236}">
                      <a16:creationId xmlns:a16="http://schemas.microsoft.com/office/drawing/2014/main" id="{7ED7865E-F6B9-44EA-8FA2-6ACA2DB6E1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80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2559" name="Group 31">
                <a:extLst>
                  <a:ext uri="{FF2B5EF4-FFF2-40B4-BE49-F238E27FC236}">
                    <a16:creationId xmlns:a16="http://schemas.microsoft.com/office/drawing/2014/main" id="{172264D3-A9FA-4B47-96D6-5BE04F427B2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8" y="0"/>
                <a:ext cx="1100" cy="633"/>
                <a:chOff x="808" y="0"/>
                <a:chExt cx="1100" cy="633"/>
              </a:xfrm>
            </p:grpSpPr>
            <p:sp>
              <p:nvSpPr>
                <p:cNvPr id="22542" name="Rectangle 14">
                  <a:extLst>
                    <a:ext uri="{FF2B5EF4-FFF2-40B4-BE49-F238E27FC236}">
                      <a16:creationId xmlns:a16="http://schemas.microsoft.com/office/drawing/2014/main" id="{485CD9DE-3486-4952-A955-D1DF0F6A68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6" y="0"/>
                  <a:ext cx="1044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/>
                    <a:t>Se activa al pulsar con la barbilla sobre él</a:t>
                  </a:r>
                </a:p>
              </p:txBody>
            </p:sp>
            <p:sp>
              <p:nvSpPr>
                <p:cNvPr id="22558" name="Rectangle 30">
                  <a:extLst>
                    <a:ext uri="{FF2B5EF4-FFF2-40B4-BE49-F238E27FC236}">
                      <a16:creationId xmlns:a16="http://schemas.microsoft.com/office/drawing/2014/main" id="{F723FF46-7C88-4574-96B9-0CE94C6AC8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8" y="0"/>
                  <a:ext cx="1100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2561" name="Group 33">
                <a:extLst>
                  <a:ext uri="{FF2B5EF4-FFF2-40B4-BE49-F238E27FC236}">
                    <a16:creationId xmlns:a16="http://schemas.microsoft.com/office/drawing/2014/main" id="{4A3D1462-CC0A-4AED-B5D6-5B6EB733F4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08" y="0"/>
                <a:ext cx="658" cy="633"/>
                <a:chOff x="1908" y="0"/>
                <a:chExt cx="658" cy="633"/>
              </a:xfrm>
            </p:grpSpPr>
            <p:sp>
              <p:nvSpPr>
                <p:cNvPr id="22543" name="Rectangle 15">
                  <a:extLst>
                    <a:ext uri="{FF2B5EF4-FFF2-40B4-BE49-F238E27FC236}">
                      <a16:creationId xmlns:a16="http://schemas.microsoft.com/office/drawing/2014/main" id="{D86975B0-EC6F-46E8-87EB-08AD916CEE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6" y="0"/>
                  <a:ext cx="60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/>
                    <a:t> Presión</a:t>
                  </a:r>
                </a:p>
              </p:txBody>
            </p:sp>
            <p:sp>
              <p:nvSpPr>
                <p:cNvPr id="22560" name="Rectangle 32">
                  <a:extLst>
                    <a:ext uri="{FF2B5EF4-FFF2-40B4-BE49-F238E27FC236}">
                      <a16:creationId xmlns:a16="http://schemas.microsoft.com/office/drawing/2014/main" id="{7A55C072-ED1D-4504-9BDA-D0F81D60FE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8" y="0"/>
                  <a:ext cx="65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2563" name="Group 35">
                <a:extLst>
                  <a:ext uri="{FF2B5EF4-FFF2-40B4-BE49-F238E27FC236}">
                    <a16:creationId xmlns:a16="http://schemas.microsoft.com/office/drawing/2014/main" id="{4778A607-F89E-4C79-87FA-C9E892C29CC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6" y="0"/>
                <a:ext cx="965" cy="633"/>
                <a:chOff x="2566" y="0"/>
                <a:chExt cx="965" cy="633"/>
              </a:xfrm>
            </p:grpSpPr>
            <p:sp>
              <p:nvSpPr>
                <p:cNvPr id="22544" name="Rectangle 16">
                  <a:extLst>
                    <a:ext uri="{FF2B5EF4-FFF2-40B4-BE49-F238E27FC236}">
                      <a16:creationId xmlns:a16="http://schemas.microsoft.com/office/drawing/2014/main" id="{0EE037AA-61EB-4E65-8D81-30269DB5E6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4" y="0"/>
                  <a:ext cx="909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>
                      <a:latin typeface="Garamond" panose="02020404030301010803" pitchFamily="18" charset="0"/>
                    </a:rPr>
                    <a:t>De Barbilla</a:t>
                  </a:r>
                  <a:endParaRPr lang="es-ES_tradnl" altLang="es-ES" sz="2000" b="0"/>
                </a:p>
              </p:txBody>
            </p:sp>
            <p:sp>
              <p:nvSpPr>
                <p:cNvPr id="22562" name="Rectangle 34">
                  <a:extLst>
                    <a:ext uri="{FF2B5EF4-FFF2-40B4-BE49-F238E27FC236}">
                      <a16:creationId xmlns:a16="http://schemas.microsoft.com/office/drawing/2014/main" id="{30C1B94D-EAE6-4E95-AA67-56D6F20529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6" y="0"/>
                  <a:ext cx="965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2565" name="Group 37">
                <a:extLst>
                  <a:ext uri="{FF2B5EF4-FFF2-40B4-BE49-F238E27FC236}">
                    <a16:creationId xmlns:a16="http://schemas.microsoft.com/office/drawing/2014/main" id="{364D2561-1859-4679-A312-6B5245FA9C3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1" y="0"/>
                <a:ext cx="895" cy="633"/>
                <a:chOff x="3531" y="0"/>
                <a:chExt cx="895" cy="633"/>
              </a:xfrm>
            </p:grpSpPr>
            <p:sp>
              <p:nvSpPr>
                <p:cNvPr id="22545" name="Rectangle 17">
                  <a:extLst>
                    <a:ext uri="{FF2B5EF4-FFF2-40B4-BE49-F238E27FC236}">
                      <a16:creationId xmlns:a16="http://schemas.microsoft.com/office/drawing/2014/main" id="{A61E455D-423F-4663-98C3-F324A6401E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9" y="0"/>
                  <a:ext cx="839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22564" name="Rectangle 36">
                  <a:extLst>
                    <a:ext uri="{FF2B5EF4-FFF2-40B4-BE49-F238E27FC236}">
                      <a16:creationId xmlns:a16="http://schemas.microsoft.com/office/drawing/2014/main" id="{01BD1959-BCF8-4601-9C84-138D8F1660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31" y="0"/>
                  <a:ext cx="895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2567" name="Group 39">
                <a:extLst>
                  <a:ext uri="{FF2B5EF4-FFF2-40B4-BE49-F238E27FC236}">
                    <a16:creationId xmlns:a16="http://schemas.microsoft.com/office/drawing/2014/main" id="{6DB6EAB8-C641-4BF1-91DC-CE3AFE9F69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33"/>
                <a:ext cx="808" cy="748"/>
                <a:chOff x="0" y="633"/>
                <a:chExt cx="808" cy="748"/>
              </a:xfrm>
            </p:grpSpPr>
            <p:sp>
              <p:nvSpPr>
                <p:cNvPr id="22546" name="Rectangle 18">
                  <a:extLst>
                    <a:ext uri="{FF2B5EF4-FFF2-40B4-BE49-F238E27FC236}">
                      <a16:creationId xmlns:a16="http://schemas.microsoft.com/office/drawing/2014/main" id="{593C40E4-FA43-4EB9-967C-D24A710528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633"/>
                  <a:ext cx="75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400"/>
                    <a:t>Con la Lengua</a:t>
                  </a:r>
                  <a:endParaRPr lang="es-ES_tradnl" altLang="es-ES" sz="2400" b="0"/>
                </a:p>
              </p:txBody>
            </p:sp>
            <p:sp>
              <p:nvSpPr>
                <p:cNvPr id="22566" name="Rectangle 38">
                  <a:extLst>
                    <a:ext uri="{FF2B5EF4-FFF2-40B4-BE49-F238E27FC236}">
                      <a16:creationId xmlns:a16="http://schemas.microsoft.com/office/drawing/2014/main" id="{48BA1A4F-CA46-4103-9440-3AE2312E21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33"/>
                  <a:ext cx="80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2569" name="Group 41">
                <a:extLst>
                  <a:ext uri="{FF2B5EF4-FFF2-40B4-BE49-F238E27FC236}">
                    <a16:creationId xmlns:a16="http://schemas.microsoft.com/office/drawing/2014/main" id="{802CEBE6-5053-4106-9E46-A4E878E03F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8" y="633"/>
                <a:ext cx="1100" cy="748"/>
                <a:chOff x="808" y="633"/>
                <a:chExt cx="1100" cy="748"/>
              </a:xfrm>
            </p:grpSpPr>
            <p:sp>
              <p:nvSpPr>
                <p:cNvPr id="22547" name="Rectangle 19">
                  <a:extLst>
                    <a:ext uri="{FF2B5EF4-FFF2-40B4-BE49-F238E27FC236}">
                      <a16:creationId xmlns:a16="http://schemas.microsoft.com/office/drawing/2014/main" id="{30069B2A-D6F0-4C58-8522-C508E8EE53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6" y="633"/>
                  <a:ext cx="1044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/>
                    <a:t>El interruptor es sensible a la humedad causada por la lengua</a:t>
                  </a:r>
                </a:p>
              </p:txBody>
            </p:sp>
            <p:sp>
              <p:nvSpPr>
                <p:cNvPr id="22568" name="Rectangle 40">
                  <a:extLst>
                    <a:ext uri="{FF2B5EF4-FFF2-40B4-BE49-F238E27FC236}">
                      <a16:creationId xmlns:a16="http://schemas.microsoft.com/office/drawing/2014/main" id="{B9D22102-D422-4E66-8E92-169909FA2C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8" y="633"/>
                  <a:ext cx="1100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2571" name="Group 43">
                <a:extLst>
                  <a:ext uri="{FF2B5EF4-FFF2-40B4-BE49-F238E27FC236}">
                    <a16:creationId xmlns:a16="http://schemas.microsoft.com/office/drawing/2014/main" id="{0E95B14B-C895-4985-B0F6-90080BDC4E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08" y="633"/>
                <a:ext cx="658" cy="748"/>
                <a:chOff x="1908" y="633"/>
                <a:chExt cx="658" cy="748"/>
              </a:xfrm>
            </p:grpSpPr>
            <p:sp>
              <p:nvSpPr>
                <p:cNvPr id="22548" name="Rectangle 20">
                  <a:extLst>
                    <a:ext uri="{FF2B5EF4-FFF2-40B4-BE49-F238E27FC236}">
                      <a16:creationId xmlns:a16="http://schemas.microsoft.com/office/drawing/2014/main" id="{5E62EC3B-5C75-4D2E-B881-28991F5529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6" y="633"/>
                  <a:ext cx="60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/>
                    <a:t> Contacto o Sensibilidad</a:t>
                  </a:r>
                </a:p>
              </p:txBody>
            </p:sp>
            <p:sp>
              <p:nvSpPr>
                <p:cNvPr id="22570" name="Rectangle 42">
                  <a:extLst>
                    <a:ext uri="{FF2B5EF4-FFF2-40B4-BE49-F238E27FC236}">
                      <a16:creationId xmlns:a16="http://schemas.microsoft.com/office/drawing/2014/main" id="{B5E3A96B-AB83-487A-A941-F599AA55C1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8" y="633"/>
                  <a:ext cx="65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2573" name="Group 45">
                <a:extLst>
                  <a:ext uri="{FF2B5EF4-FFF2-40B4-BE49-F238E27FC236}">
                    <a16:creationId xmlns:a16="http://schemas.microsoft.com/office/drawing/2014/main" id="{92A8B666-B322-476B-A151-DD91D27CBB7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6" y="633"/>
                <a:ext cx="965" cy="748"/>
                <a:chOff x="2566" y="633"/>
                <a:chExt cx="965" cy="748"/>
              </a:xfrm>
            </p:grpSpPr>
            <p:sp>
              <p:nvSpPr>
                <p:cNvPr id="22549" name="Rectangle 21">
                  <a:extLst>
                    <a:ext uri="{FF2B5EF4-FFF2-40B4-BE49-F238E27FC236}">
                      <a16:creationId xmlns:a16="http://schemas.microsoft.com/office/drawing/2014/main" id="{DCE207CD-BD52-41C2-9784-49A5685ADC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4" y="633"/>
                  <a:ext cx="909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>
                      <a:latin typeface="Garamond" panose="02020404030301010803" pitchFamily="18" charset="0"/>
                    </a:rPr>
                    <a:t>Interruptor </a:t>
                  </a:r>
                  <a:r>
                    <a:rPr lang="es-ES_tradnl" altLang="es-ES" sz="2000">
                      <a:latin typeface="Garamond" panose="02020404030301010803" pitchFamily="18" charset="0"/>
                    </a:rPr>
                    <a:t>Sensible a la humedad</a:t>
                  </a:r>
                  <a:endParaRPr lang="es-ES_tradnl" altLang="es-ES" sz="2000"/>
                </a:p>
              </p:txBody>
            </p:sp>
            <p:sp>
              <p:nvSpPr>
                <p:cNvPr id="22572" name="Rectangle 44">
                  <a:extLst>
                    <a:ext uri="{FF2B5EF4-FFF2-40B4-BE49-F238E27FC236}">
                      <a16:creationId xmlns:a16="http://schemas.microsoft.com/office/drawing/2014/main" id="{E8C4FFE4-16F3-4765-9D13-559F113505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6" y="633"/>
                  <a:ext cx="965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2575" name="Group 47">
                <a:extLst>
                  <a:ext uri="{FF2B5EF4-FFF2-40B4-BE49-F238E27FC236}">
                    <a16:creationId xmlns:a16="http://schemas.microsoft.com/office/drawing/2014/main" id="{91137F28-0BF9-4F2C-B622-A87EDB019A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1" y="633"/>
                <a:ext cx="895" cy="748"/>
                <a:chOff x="3531" y="633"/>
                <a:chExt cx="895" cy="748"/>
              </a:xfrm>
            </p:grpSpPr>
            <p:sp>
              <p:nvSpPr>
                <p:cNvPr id="22550" name="Rectangle 22">
                  <a:extLst>
                    <a:ext uri="{FF2B5EF4-FFF2-40B4-BE49-F238E27FC236}">
                      <a16:creationId xmlns:a16="http://schemas.microsoft.com/office/drawing/2014/main" id="{BE6EE0ED-49FE-480D-9C67-FCF5478415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9" y="633"/>
                  <a:ext cx="839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22574" name="Rectangle 46">
                  <a:extLst>
                    <a:ext uri="{FF2B5EF4-FFF2-40B4-BE49-F238E27FC236}">
                      <a16:creationId xmlns:a16="http://schemas.microsoft.com/office/drawing/2014/main" id="{3A380B9B-A3A2-4194-948C-44E06969F2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31" y="633"/>
                  <a:ext cx="895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2577" name="Group 49">
                <a:extLst>
                  <a:ext uri="{FF2B5EF4-FFF2-40B4-BE49-F238E27FC236}">
                    <a16:creationId xmlns:a16="http://schemas.microsoft.com/office/drawing/2014/main" id="{DD305ABE-9616-4637-828B-8DEF4F010D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81"/>
                <a:ext cx="808" cy="1056"/>
                <a:chOff x="0" y="1381"/>
                <a:chExt cx="808" cy="1056"/>
              </a:xfrm>
            </p:grpSpPr>
            <p:sp>
              <p:nvSpPr>
                <p:cNvPr id="22551" name="Rectangle 23">
                  <a:extLst>
                    <a:ext uri="{FF2B5EF4-FFF2-40B4-BE49-F238E27FC236}">
                      <a16:creationId xmlns:a16="http://schemas.microsoft.com/office/drawing/2014/main" id="{E10186F7-0D5E-4C93-BBFA-7440F3F0BA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1381"/>
                  <a:ext cx="752" cy="10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400"/>
                    <a:t>Con la Boca</a:t>
                  </a:r>
                  <a:endParaRPr lang="es-ES_tradnl" altLang="es-ES" sz="2400" b="0"/>
                </a:p>
              </p:txBody>
            </p:sp>
            <p:sp>
              <p:nvSpPr>
                <p:cNvPr id="22576" name="Rectangle 48">
                  <a:extLst>
                    <a:ext uri="{FF2B5EF4-FFF2-40B4-BE49-F238E27FC236}">
                      <a16:creationId xmlns:a16="http://schemas.microsoft.com/office/drawing/2014/main" id="{6A309DD0-D149-4F01-8496-43A8497D2C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1"/>
                  <a:ext cx="808" cy="105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2579" name="Group 51">
                <a:extLst>
                  <a:ext uri="{FF2B5EF4-FFF2-40B4-BE49-F238E27FC236}">
                    <a16:creationId xmlns:a16="http://schemas.microsoft.com/office/drawing/2014/main" id="{C480B863-4ED7-4FF7-BFAE-7F7E721806F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8" y="1381"/>
                <a:ext cx="1100" cy="1056"/>
                <a:chOff x="808" y="1381"/>
                <a:chExt cx="1100" cy="1056"/>
              </a:xfrm>
            </p:grpSpPr>
            <p:sp>
              <p:nvSpPr>
                <p:cNvPr id="22552" name="Rectangle 24">
                  <a:extLst>
                    <a:ext uri="{FF2B5EF4-FFF2-40B4-BE49-F238E27FC236}">
                      <a16:creationId xmlns:a16="http://schemas.microsoft.com/office/drawing/2014/main" id="{24094BA2-04CE-473B-98FC-3993DCFE33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6" y="1381"/>
                  <a:ext cx="1044" cy="10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_tradnl" altLang="es-ES" sz="2000" b="0"/>
                    <a:t>Con la presión aérea en forma de soplo o aspiración.  Respiración correcta</a:t>
                  </a:r>
                </a:p>
              </p:txBody>
            </p:sp>
            <p:sp>
              <p:nvSpPr>
                <p:cNvPr id="22578" name="Rectangle 50">
                  <a:extLst>
                    <a:ext uri="{FF2B5EF4-FFF2-40B4-BE49-F238E27FC236}">
                      <a16:creationId xmlns:a16="http://schemas.microsoft.com/office/drawing/2014/main" id="{FD5DF447-926C-47C3-AA52-B8659F618E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8" y="1381"/>
                  <a:ext cx="1100" cy="105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2581" name="Group 53">
                <a:extLst>
                  <a:ext uri="{FF2B5EF4-FFF2-40B4-BE49-F238E27FC236}">
                    <a16:creationId xmlns:a16="http://schemas.microsoft.com/office/drawing/2014/main" id="{D0945DD3-D584-497D-97D0-1520D86B97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08" y="1381"/>
                <a:ext cx="658" cy="1056"/>
                <a:chOff x="1908" y="1381"/>
                <a:chExt cx="658" cy="1056"/>
              </a:xfrm>
            </p:grpSpPr>
            <p:sp>
              <p:nvSpPr>
                <p:cNvPr id="22553" name="Rectangle 25">
                  <a:extLst>
                    <a:ext uri="{FF2B5EF4-FFF2-40B4-BE49-F238E27FC236}">
                      <a16:creationId xmlns:a16="http://schemas.microsoft.com/office/drawing/2014/main" id="{7BD5C2F6-258C-4C4D-AC0B-3028A78BB4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36" y="1381"/>
                  <a:ext cx="602" cy="10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indent="4508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2000" b="0"/>
                    <a:t>        De soplo o Succión  De sonido</a:t>
                  </a:r>
                </a:p>
              </p:txBody>
            </p:sp>
            <p:sp>
              <p:nvSpPr>
                <p:cNvPr id="22580" name="Rectangle 52">
                  <a:extLst>
                    <a:ext uri="{FF2B5EF4-FFF2-40B4-BE49-F238E27FC236}">
                      <a16:creationId xmlns:a16="http://schemas.microsoft.com/office/drawing/2014/main" id="{4C5C67EE-D184-4177-A7A7-34C5E2BBF8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08" y="1381"/>
                  <a:ext cx="658" cy="105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2583" name="Group 55">
                <a:extLst>
                  <a:ext uri="{FF2B5EF4-FFF2-40B4-BE49-F238E27FC236}">
                    <a16:creationId xmlns:a16="http://schemas.microsoft.com/office/drawing/2014/main" id="{05077304-F898-47D3-AFD6-8F7C114342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6" y="1381"/>
                <a:ext cx="965" cy="1056"/>
                <a:chOff x="2566" y="1381"/>
                <a:chExt cx="965" cy="1056"/>
              </a:xfrm>
            </p:grpSpPr>
            <p:sp>
              <p:nvSpPr>
                <p:cNvPr id="22554" name="Rectangle 26">
                  <a:extLst>
                    <a:ext uri="{FF2B5EF4-FFF2-40B4-BE49-F238E27FC236}">
                      <a16:creationId xmlns:a16="http://schemas.microsoft.com/office/drawing/2014/main" id="{A73B2331-6D87-445B-BD62-BFF4F5C840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4" y="1381"/>
                  <a:ext cx="909" cy="10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487363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s-ES_tradnl" altLang="es-ES" sz="2000" b="0">
                      <a:latin typeface="Garamond" panose="02020404030301010803" pitchFamily="18" charset="0"/>
                    </a:rPr>
                    <a:t>Pneumatic</a:t>
                  </a:r>
                  <a:endParaRPr lang="es-ES_tradnl" altLang="es-ES" sz="2000" b="0"/>
                </a:p>
                <a:p>
                  <a:pPr eaLnBrk="0" hangingPunct="0"/>
                  <a:r>
                    <a:rPr lang="es-ES_tradnl" altLang="es-ES" sz="2000" b="0">
                      <a:latin typeface="Garamond" panose="02020404030301010803" pitchFamily="18" charset="0"/>
                    </a:rPr>
                    <a:t> Trazador Bucal</a:t>
                  </a:r>
                  <a:endParaRPr lang="es-ES_tradnl" altLang="es-ES" sz="2000" b="0"/>
                </a:p>
                <a:p>
                  <a:pPr eaLnBrk="0" hangingPunct="0"/>
                  <a:r>
                    <a:rPr lang="es-ES_tradnl" altLang="es-ES" sz="2000" b="0">
                      <a:latin typeface="Garamond" panose="02020404030301010803" pitchFamily="18" charset="0"/>
                    </a:rPr>
                    <a:t> </a:t>
                  </a:r>
                  <a:r>
                    <a:rPr lang="es-ES_tradnl" altLang="es-ES" sz="2000">
                      <a:latin typeface="Garamond" panose="02020404030301010803" pitchFamily="18" charset="0"/>
                    </a:rPr>
                    <a:t>Soplo-Succión</a:t>
                  </a:r>
                  <a:endParaRPr lang="es-ES_tradnl" altLang="es-ES" sz="2000"/>
                </a:p>
                <a:p>
                  <a:pPr eaLnBrk="0" hangingPunct="0"/>
                  <a:r>
                    <a:rPr lang="es-ES_tradnl" altLang="es-ES" sz="2000" b="0">
                      <a:latin typeface="Garamond" panose="02020404030301010803" pitchFamily="18" charset="0"/>
                    </a:rPr>
                    <a:t> </a:t>
                  </a:r>
                  <a:r>
                    <a:rPr lang="es-ES_tradnl" altLang="es-ES" sz="2000">
                      <a:latin typeface="Garamond" panose="02020404030301010803" pitchFamily="18" charset="0"/>
                    </a:rPr>
                    <a:t>Interruptor de Sonido</a:t>
                  </a:r>
                  <a:endParaRPr lang="es-ES_tradnl" altLang="es-ES" sz="2000" b="0"/>
                </a:p>
              </p:txBody>
            </p:sp>
            <p:sp>
              <p:nvSpPr>
                <p:cNvPr id="22582" name="Rectangle 54">
                  <a:extLst>
                    <a:ext uri="{FF2B5EF4-FFF2-40B4-BE49-F238E27FC236}">
                      <a16:creationId xmlns:a16="http://schemas.microsoft.com/office/drawing/2014/main" id="{512BEC5C-6393-465D-8C8F-C1317045C3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6" y="1381"/>
                  <a:ext cx="965" cy="105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22585" name="Group 57">
                <a:extLst>
                  <a:ext uri="{FF2B5EF4-FFF2-40B4-BE49-F238E27FC236}">
                    <a16:creationId xmlns:a16="http://schemas.microsoft.com/office/drawing/2014/main" id="{15F6C9AF-9F37-483B-B8DE-83E19C68A1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31" y="1381"/>
                <a:ext cx="895" cy="1056"/>
                <a:chOff x="3531" y="1381"/>
                <a:chExt cx="895" cy="1056"/>
              </a:xfrm>
            </p:grpSpPr>
            <p:sp>
              <p:nvSpPr>
                <p:cNvPr id="22555" name="Rectangle 27">
                  <a:extLst>
                    <a:ext uri="{FF2B5EF4-FFF2-40B4-BE49-F238E27FC236}">
                      <a16:creationId xmlns:a16="http://schemas.microsoft.com/office/drawing/2014/main" id="{CC6E1B68-0B13-479A-B03F-72B13747DD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9" y="1381"/>
                  <a:ext cx="839" cy="10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22584" name="Rectangle 56">
                  <a:extLst>
                    <a:ext uri="{FF2B5EF4-FFF2-40B4-BE49-F238E27FC236}">
                      <a16:creationId xmlns:a16="http://schemas.microsoft.com/office/drawing/2014/main" id="{D99A6ACD-14B6-46BF-A7D9-5A4E41AB2D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31" y="1381"/>
                  <a:ext cx="895" cy="105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  <p:sp>
          <p:nvSpPr>
            <p:cNvPr id="22587" name="Rectangle 59">
              <a:extLst>
                <a:ext uri="{FF2B5EF4-FFF2-40B4-BE49-F238E27FC236}">
                  <a16:creationId xmlns:a16="http://schemas.microsoft.com/office/drawing/2014/main" id="{0717EF74-030C-45FC-B556-8FD975A6E4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4432" cy="2443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2589" name="AutoShape 61">
            <a:extLst>
              <a:ext uri="{FF2B5EF4-FFF2-40B4-BE49-F238E27FC236}">
                <a16:creationId xmlns:a16="http://schemas.microsoft.com/office/drawing/2014/main" id="{DBAC50EF-FB2C-4E7E-B0FC-B7F6C7211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4419600"/>
            <a:ext cx="3733800" cy="2438400"/>
          </a:xfrm>
          <a:prstGeom prst="bevel">
            <a:avLst>
              <a:gd name="adj" fmla="val 12500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22540" name="Picture 12">
            <a:extLst>
              <a:ext uri="{FF2B5EF4-FFF2-40B4-BE49-F238E27FC236}">
                <a16:creationId xmlns:a16="http://schemas.microsoft.com/office/drawing/2014/main" id="{6D6646BF-F018-4662-A45A-18972BC5F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724400"/>
            <a:ext cx="29718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9" name="Picture 11">
            <a:extLst>
              <a:ext uri="{FF2B5EF4-FFF2-40B4-BE49-F238E27FC236}">
                <a16:creationId xmlns:a16="http://schemas.microsoft.com/office/drawing/2014/main" id="{780CC859-D4E9-4766-8B2C-8E42617FB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724400"/>
            <a:ext cx="2971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7" name="Picture 9">
            <a:extLst>
              <a:ext uri="{FF2B5EF4-FFF2-40B4-BE49-F238E27FC236}">
                <a16:creationId xmlns:a16="http://schemas.microsoft.com/office/drawing/2014/main" id="{1687E6A1-3D91-4009-9092-04196F437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724400"/>
            <a:ext cx="29718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>
            <a:extLst>
              <a:ext uri="{FF2B5EF4-FFF2-40B4-BE49-F238E27FC236}">
                <a16:creationId xmlns:a16="http://schemas.microsoft.com/office/drawing/2014/main" id="{243B0A8B-EFDD-4E32-8100-ADD2610A7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24400"/>
            <a:ext cx="30480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>
            <a:extLst>
              <a:ext uri="{FF2B5EF4-FFF2-40B4-BE49-F238E27FC236}">
                <a16:creationId xmlns:a16="http://schemas.microsoft.com/office/drawing/2014/main" id="{D17F9296-ABC0-4B35-AE53-720B4D4BDBED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8600"/>
            <a:ext cx="1066800" cy="2057400"/>
            <a:chOff x="3888" y="768"/>
            <a:chExt cx="1731" cy="3356"/>
          </a:xfrm>
        </p:grpSpPr>
        <p:grpSp>
          <p:nvGrpSpPr>
            <p:cNvPr id="23555" name="Group 3">
              <a:extLst>
                <a:ext uri="{FF2B5EF4-FFF2-40B4-BE49-F238E27FC236}">
                  <a16:creationId xmlns:a16="http://schemas.microsoft.com/office/drawing/2014/main" id="{A1023CB5-6CAC-4487-9A0D-2BDC0A6C6A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768"/>
              <a:ext cx="1392" cy="1934"/>
              <a:chOff x="3888" y="768"/>
              <a:chExt cx="1392" cy="1934"/>
            </a:xfrm>
          </p:grpSpPr>
          <p:sp>
            <p:nvSpPr>
              <p:cNvPr id="23556" name="AutoShape 4">
                <a:extLst>
                  <a:ext uri="{FF2B5EF4-FFF2-40B4-BE49-F238E27FC236}">
                    <a16:creationId xmlns:a16="http://schemas.microsoft.com/office/drawing/2014/main" id="{42D3B731-6FDD-4143-BE7B-345641DF54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" y="2078"/>
                <a:ext cx="816" cy="62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23557" name="AutoShape 5">
                <a:extLst>
                  <a:ext uri="{FF2B5EF4-FFF2-40B4-BE49-F238E27FC236}">
                    <a16:creationId xmlns:a16="http://schemas.microsoft.com/office/drawing/2014/main" id="{9AF7A848-BB17-4F15-A5F1-827DA1D2A4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9171">
                <a:off x="3888" y="768"/>
                <a:ext cx="1392" cy="1632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aphicFrame>
          <p:nvGraphicFramePr>
            <p:cNvPr id="23558" name="Object 6">
              <a:extLst>
                <a:ext uri="{FF2B5EF4-FFF2-40B4-BE49-F238E27FC236}">
                  <a16:creationId xmlns:a16="http://schemas.microsoft.com/office/drawing/2014/main" id="{E203551E-1D50-432A-BB84-A1A482CC29F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6" y="3182"/>
            <a:ext cx="1413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5" name="Imagen de mapa de bits" r:id="rId3" imgW="3572374" imgH="2381582" progId="Paint.Picture">
                    <p:embed/>
                  </p:oleObj>
                </mc:Choice>
                <mc:Fallback>
                  <p:oleObj name="Imagen de mapa de bits" r:id="rId3" imgW="3572374" imgH="2381582" progId="Paint.Picture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6" y="3182"/>
                          <a:ext cx="1413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23559" name="AutoShape 7">
              <a:extLst>
                <a:ext uri="{FF2B5EF4-FFF2-40B4-BE49-F238E27FC236}">
                  <a16:creationId xmlns:a16="http://schemas.microsoft.com/office/drawing/2014/main" id="{5324AE6F-FA57-4219-85AC-1A7F80406691}"/>
                </a:ext>
              </a:extLst>
            </p:cNvPr>
            <p:cNvCxnSpPr>
              <a:cxnSpLocks noChangeShapeType="1"/>
              <a:stCxn id="23557" idx="4"/>
              <a:endCxn id="0" idx="1"/>
            </p:cNvCxnSpPr>
            <p:nvPr/>
          </p:nvCxnSpPr>
          <p:spPr bwMode="auto">
            <a:xfrm flipH="1">
              <a:off x="4206" y="1920"/>
              <a:ext cx="573" cy="1733"/>
            </a:xfrm>
            <a:prstGeom prst="curvedConnector5">
              <a:avLst>
                <a:gd name="adj1" fmla="val -170681"/>
                <a:gd name="adj2" fmla="val 57417"/>
                <a:gd name="adj3" fmla="val 125130"/>
              </a:avLst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aphicFrame>
        <p:nvGraphicFramePr>
          <p:cNvPr id="23560" name="Object 8">
            <a:extLst>
              <a:ext uri="{FF2B5EF4-FFF2-40B4-BE49-F238E27FC236}">
                <a16:creationId xmlns:a16="http://schemas.microsoft.com/office/drawing/2014/main" id="{6B76889A-8CBB-4907-A5E3-24BA9DD2CA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6" name="Imagen de mapa de bits" r:id="rId5" imgW="304923" imgH="304923" progId="Paint.Picture">
                  <p:embed/>
                </p:oleObj>
              </mc:Choice>
              <mc:Fallback>
                <p:oleObj name="Imagen de mapa de bits" r:id="rId5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2" name="Rectangle 10">
            <a:extLst>
              <a:ext uri="{FF2B5EF4-FFF2-40B4-BE49-F238E27FC236}">
                <a16:creationId xmlns:a16="http://schemas.microsoft.com/office/drawing/2014/main" id="{4F7C1EB2-1548-4CC2-9D04-AF62BD560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4114800"/>
            <a:ext cx="67056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4492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es-ES_tradnl" altLang="es-ES" b="0"/>
              <a:t>“</a:t>
            </a:r>
            <a:r>
              <a:rPr lang="es-ES" altLang="es-ES" b="0"/>
              <a:t>receptores que posibilitan la conexión de los conmutadores con el ordenador, debido a que en los ordenadores normalmente no existe un puerto específico, por lo que el interfaz hace uso del puerto</a:t>
            </a:r>
            <a:r>
              <a:rPr lang="es-ES_tradnl" altLang="es-ES" b="0"/>
              <a:t>”</a:t>
            </a:r>
            <a:r>
              <a:rPr lang="es-ES" altLang="es-ES" b="0"/>
              <a:t>. </a:t>
            </a:r>
          </a:p>
        </p:txBody>
      </p:sp>
      <p:pic>
        <p:nvPicPr>
          <p:cNvPr id="23561" name="Picture 9">
            <a:extLst>
              <a:ext uri="{FF2B5EF4-FFF2-40B4-BE49-F238E27FC236}">
                <a16:creationId xmlns:a16="http://schemas.microsoft.com/office/drawing/2014/main" id="{66B5ED20-BF18-47CC-9B9F-9FD77F431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6680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4" name="WordArt 12">
            <a:extLst>
              <a:ext uri="{FF2B5EF4-FFF2-40B4-BE49-F238E27FC236}">
                <a16:creationId xmlns:a16="http://schemas.microsoft.com/office/drawing/2014/main" id="{9E9E6CB4-D969-4837-993E-319BA1C6405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" y="304800"/>
            <a:ext cx="4724400" cy="457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Los interfaces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2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>
            <a:extLst>
              <a:ext uri="{FF2B5EF4-FFF2-40B4-BE49-F238E27FC236}">
                <a16:creationId xmlns:a16="http://schemas.microsoft.com/office/drawing/2014/main" id="{5D6B60DB-E245-4444-B620-6F5E4C63C4AF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8600"/>
            <a:ext cx="1066800" cy="2057400"/>
            <a:chOff x="3888" y="768"/>
            <a:chExt cx="1731" cy="3356"/>
          </a:xfrm>
        </p:grpSpPr>
        <p:grpSp>
          <p:nvGrpSpPr>
            <p:cNvPr id="24579" name="Group 3">
              <a:extLst>
                <a:ext uri="{FF2B5EF4-FFF2-40B4-BE49-F238E27FC236}">
                  <a16:creationId xmlns:a16="http://schemas.microsoft.com/office/drawing/2014/main" id="{6B679DC2-70BF-49D3-9796-C7B6D631D4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768"/>
              <a:ext cx="1392" cy="1934"/>
              <a:chOff x="3888" y="768"/>
              <a:chExt cx="1392" cy="1934"/>
            </a:xfrm>
          </p:grpSpPr>
          <p:sp>
            <p:nvSpPr>
              <p:cNvPr id="24580" name="AutoShape 4">
                <a:extLst>
                  <a:ext uri="{FF2B5EF4-FFF2-40B4-BE49-F238E27FC236}">
                    <a16:creationId xmlns:a16="http://schemas.microsoft.com/office/drawing/2014/main" id="{0337595D-CBA5-4341-831D-13F138362F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" y="2078"/>
                <a:ext cx="816" cy="62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24581" name="AutoShape 5">
                <a:extLst>
                  <a:ext uri="{FF2B5EF4-FFF2-40B4-BE49-F238E27FC236}">
                    <a16:creationId xmlns:a16="http://schemas.microsoft.com/office/drawing/2014/main" id="{3C36BDBF-BD1A-41E4-BE9E-83335D7C26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9171">
                <a:off x="3888" y="768"/>
                <a:ext cx="1392" cy="1632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aphicFrame>
          <p:nvGraphicFramePr>
            <p:cNvPr id="24582" name="Object 6">
              <a:extLst>
                <a:ext uri="{FF2B5EF4-FFF2-40B4-BE49-F238E27FC236}">
                  <a16:creationId xmlns:a16="http://schemas.microsoft.com/office/drawing/2014/main" id="{7F9402CB-290F-45C5-835B-488366B5088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6" y="3182"/>
            <a:ext cx="1413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7" name="Imagen de mapa de bits" r:id="rId3" imgW="3572374" imgH="2381582" progId="Paint.Picture">
                    <p:embed/>
                  </p:oleObj>
                </mc:Choice>
                <mc:Fallback>
                  <p:oleObj name="Imagen de mapa de bits" r:id="rId3" imgW="3572374" imgH="2381582" progId="Paint.Picture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6" y="3182"/>
                          <a:ext cx="1413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24583" name="AutoShape 7">
              <a:extLst>
                <a:ext uri="{FF2B5EF4-FFF2-40B4-BE49-F238E27FC236}">
                  <a16:creationId xmlns:a16="http://schemas.microsoft.com/office/drawing/2014/main" id="{8FADC0E2-FF2D-4CCE-9A96-439C0089267F}"/>
                </a:ext>
              </a:extLst>
            </p:cNvPr>
            <p:cNvCxnSpPr>
              <a:cxnSpLocks noChangeShapeType="1"/>
              <a:stCxn id="24581" idx="4"/>
              <a:endCxn id="0" idx="1"/>
            </p:cNvCxnSpPr>
            <p:nvPr/>
          </p:nvCxnSpPr>
          <p:spPr bwMode="auto">
            <a:xfrm flipH="1">
              <a:off x="4206" y="1920"/>
              <a:ext cx="573" cy="1733"/>
            </a:xfrm>
            <a:prstGeom prst="curvedConnector5">
              <a:avLst>
                <a:gd name="adj1" fmla="val -170681"/>
                <a:gd name="adj2" fmla="val 57417"/>
                <a:gd name="adj3" fmla="val 125130"/>
              </a:avLst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aphicFrame>
        <p:nvGraphicFramePr>
          <p:cNvPr id="24584" name="Object 8">
            <a:extLst>
              <a:ext uri="{FF2B5EF4-FFF2-40B4-BE49-F238E27FC236}">
                <a16:creationId xmlns:a16="http://schemas.microsoft.com/office/drawing/2014/main" id="{8F4BE006-8A01-4D06-85E8-8991FA18D6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Imagen de mapa de bits" r:id="rId5" imgW="304923" imgH="304923" progId="Paint.Picture">
                  <p:embed/>
                </p:oleObj>
              </mc:Choice>
              <mc:Fallback>
                <p:oleObj name="Imagen de mapa de bits" r:id="rId5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5" name="Rectangle 9">
            <a:extLst>
              <a:ext uri="{FF2B5EF4-FFF2-40B4-BE49-F238E27FC236}">
                <a16:creationId xmlns:a16="http://schemas.microsoft.com/office/drawing/2014/main" id="{8E79A901-31E6-4212-BB52-8750D383D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838200"/>
            <a:ext cx="7620000" cy="557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7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" altLang="es-ES" sz="2000" b="0"/>
              <a:t>-. </a:t>
            </a:r>
            <a:r>
              <a:rPr lang="es-ES" altLang="es-ES" sz="2000"/>
              <a:t>Candela y Lobato</a:t>
            </a:r>
            <a:r>
              <a:rPr lang="es-ES_tradnl" altLang="es-ES" sz="2000"/>
              <a:t>, M.</a:t>
            </a:r>
            <a:r>
              <a:rPr lang="es-ES" altLang="es-ES" sz="2000" b="0"/>
              <a:t> (1997): “Guía de acceso al ordenador para personas con discapacidad” Madrid: Imserso-Ceapat. (pp: 147-158).</a:t>
            </a:r>
            <a:endParaRPr lang="es-ES" altLang="es-ES" sz="2000" b="0">
              <a:solidFill>
                <a:srgbClr val="FF0000"/>
              </a:solidFill>
            </a:endParaRPr>
          </a:p>
          <a:p>
            <a:pPr eaLnBrk="0" hangingPunct="0"/>
            <a:r>
              <a:rPr lang="es-ES_tradnl" altLang="es-ES" sz="2000" b="0"/>
              <a:t>-. </a:t>
            </a:r>
            <a:r>
              <a:rPr lang="es-ES_tradnl" altLang="es-ES" sz="2000"/>
              <a:t>González Rus, G., Martínez Ledesma, J. y López Torrecilla, M.M</a:t>
            </a:r>
            <a:r>
              <a:rPr lang="es-ES_tradnl" altLang="es-ES" sz="2000" b="0"/>
              <a:t>. (2000): “</a:t>
            </a:r>
            <a:r>
              <a:rPr lang="es-ES" altLang="es-ES" sz="2000" b="0"/>
              <a:t>Logopedia: Guía de Recursos bibliográficos y Materiales”; Huelva: Hergué.</a:t>
            </a:r>
          </a:p>
          <a:p>
            <a:pPr eaLnBrk="0" hangingPunct="0"/>
            <a:r>
              <a:rPr lang="es-ES_tradnl" altLang="es-ES" sz="2000" b="0"/>
              <a:t>-. </a:t>
            </a:r>
            <a:r>
              <a:rPr lang="es-ES_tradnl" altLang="es-ES" sz="2000"/>
              <a:t>Gallardo Jáuregui, M.V. y Salvador López, M.L</a:t>
            </a:r>
            <a:r>
              <a:rPr lang="es-ES_tradnl" altLang="es-ES" sz="2000" b="0"/>
              <a:t>. (1998): “Discapacidad Motórica. Aspectos psicoevolutivos y educativos”, 2ª ed. Archidona: Aljibe.</a:t>
            </a:r>
            <a:endParaRPr lang="es-ES" altLang="es-ES" sz="2000" b="0"/>
          </a:p>
          <a:p>
            <a:pPr eaLnBrk="0" hangingPunct="0"/>
            <a:r>
              <a:rPr lang="es-ES_tradnl" altLang="es-ES" sz="2000" b="0"/>
              <a:t>-. </a:t>
            </a:r>
            <a:r>
              <a:rPr lang="es-ES_tradnl" altLang="es-ES" sz="2000"/>
              <a:t>Ministerio de Trabajo y Asuntos Sociales</a:t>
            </a:r>
            <a:r>
              <a:rPr lang="es-ES_tradnl" altLang="es-ES" sz="2000" b="0"/>
              <a:t> (1997): “¿Jugamos?. Manual de Adaptación de Juguetes para niños con Discapacidad”, Madrid: Imserso.</a:t>
            </a:r>
            <a:endParaRPr lang="es-ES" altLang="es-ES" sz="2000" b="0"/>
          </a:p>
          <a:p>
            <a:pPr eaLnBrk="0" hangingPunct="0"/>
            <a:r>
              <a:rPr lang="es-ES_tradnl" altLang="es-ES" sz="2000" b="0"/>
              <a:t>-. </a:t>
            </a:r>
            <a:r>
              <a:rPr lang="es-ES" altLang="es-ES" sz="2000"/>
              <a:t>Ramsey Musselwhite, C</a:t>
            </a:r>
            <a:r>
              <a:rPr lang="es-ES" altLang="es-ES" sz="2000" b="0"/>
              <a:t>. (1990): “Juegos adaptados para niños con necesidades especiales”, Colección Rehabilitación, nº 34, Madrid: Imserso.</a:t>
            </a:r>
          </a:p>
          <a:p>
            <a:pPr eaLnBrk="0" hangingPunct="0"/>
            <a:r>
              <a:rPr lang="en-GB" altLang="es-ES" sz="2000" b="0"/>
              <a:t>-. </a:t>
            </a:r>
            <a:r>
              <a:rPr lang="es-ES_tradnl" altLang="es-ES" sz="2000"/>
              <a:t>VV.AA</a:t>
            </a:r>
            <a:r>
              <a:rPr lang="es-ES_tradnl" altLang="es-ES" sz="2000" b="0"/>
              <a:t>. (2001): “Apoyos Digitales para repensar la Educación Especial” Barcelona: Octaedro – EUB, capítulo de Escoín, J.: “</a:t>
            </a:r>
            <a:r>
              <a:rPr lang="es-ES_tradnl" altLang="es-ES" sz="2000" b="0" i="1"/>
              <a:t>Tecnologías de la información y alumnos con deficiencia motriz</a:t>
            </a:r>
            <a:r>
              <a:rPr lang="es-ES_tradnl" altLang="es-ES" sz="2000" b="0"/>
              <a:t>”, pp: 101-134.</a:t>
            </a:r>
            <a:endParaRPr lang="es-ES" altLang="es-ES" sz="2000" b="0"/>
          </a:p>
        </p:txBody>
      </p:sp>
      <p:sp>
        <p:nvSpPr>
          <p:cNvPr id="24586" name="WordArt 10">
            <a:extLst>
              <a:ext uri="{FF2B5EF4-FFF2-40B4-BE49-F238E27FC236}">
                <a16:creationId xmlns:a16="http://schemas.microsoft.com/office/drawing/2014/main" id="{8FE6F3BA-5EDD-47A3-B845-AB03FB8B3CD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" y="304800"/>
            <a:ext cx="4724400" cy="457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Bibliografía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75" name="Group 119">
            <a:extLst>
              <a:ext uri="{FF2B5EF4-FFF2-40B4-BE49-F238E27FC236}">
                <a16:creationId xmlns:a16="http://schemas.microsoft.com/office/drawing/2014/main" id="{9996E1F3-6D9E-4BE8-ADA0-0E9613CC8E8B}"/>
              </a:ext>
            </a:extLst>
          </p:cNvPr>
          <p:cNvGrpSpPr>
            <a:grpSpLocks/>
          </p:cNvGrpSpPr>
          <p:nvPr/>
        </p:nvGrpSpPr>
        <p:grpSpPr bwMode="auto">
          <a:xfrm>
            <a:off x="0" y="990600"/>
            <a:ext cx="9144000" cy="5486400"/>
            <a:chOff x="-3" y="-3"/>
            <a:chExt cx="6213" cy="3203"/>
          </a:xfrm>
        </p:grpSpPr>
        <p:grpSp>
          <p:nvGrpSpPr>
            <p:cNvPr id="19573" name="Group 117">
              <a:extLst>
                <a:ext uri="{FF2B5EF4-FFF2-40B4-BE49-F238E27FC236}">
                  <a16:creationId xmlns:a16="http://schemas.microsoft.com/office/drawing/2014/main" id="{B3575821-2827-4016-B413-F6DEB18398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6207" cy="3197"/>
              <a:chOff x="0" y="0"/>
              <a:chExt cx="6207" cy="3197"/>
            </a:xfrm>
          </p:grpSpPr>
          <p:grpSp>
            <p:nvGrpSpPr>
              <p:cNvPr id="19502" name="Group 46">
                <a:extLst>
                  <a:ext uri="{FF2B5EF4-FFF2-40B4-BE49-F238E27FC236}">
                    <a16:creationId xmlns:a16="http://schemas.microsoft.com/office/drawing/2014/main" id="{91713F65-DDE3-4B24-B8F5-2E96F5C7385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557" cy="413"/>
                <a:chOff x="0" y="0"/>
                <a:chExt cx="557" cy="413"/>
              </a:xfrm>
            </p:grpSpPr>
            <p:sp>
              <p:nvSpPr>
                <p:cNvPr id="19465" name="Rectangle 9">
                  <a:extLst>
                    <a:ext uri="{FF2B5EF4-FFF2-40B4-BE49-F238E27FC236}">
                      <a16:creationId xmlns:a16="http://schemas.microsoft.com/office/drawing/2014/main" id="{362E1C39-1389-48B2-878A-EB83C7F9F3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501" cy="4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600"/>
                    <a:t>AREA</a:t>
                  </a:r>
                  <a:endParaRPr lang="es-ES" altLang="es-ES" sz="1600" b="0"/>
                </a:p>
              </p:txBody>
            </p:sp>
            <p:sp>
              <p:nvSpPr>
                <p:cNvPr id="19501" name="Rectangle 45">
                  <a:extLst>
                    <a:ext uri="{FF2B5EF4-FFF2-40B4-BE49-F238E27FC236}">
                      <a16:creationId xmlns:a16="http://schemas.microsoft.com/office/drawing/2014/main" id="{E63CB12C-F129-4CFA-89D9-81F69ECCAA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557" cy="41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04" name="Group 48">
                <a:extLst>
                  <a:ext uri="{FF2B5EF4-FFF2-40B4-BE49-F238E27FC236}">
                    <a16:creationId xmlns:a16="http://schemas.microsoft.com/office/drawing/2014/main" id="{23B15AF0-BC10-4AFA-AD8A-B4EAC7E7C3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7" y="0"/>
                <a:ext cx="630" cy="413"/>
                <a:chOff x="557" y="0"/>
                <a:chExt cx="630" cy="413"/>
              </a:xfrm>
            </p:grpSpPr>
            <p:sp>
              <p:nvSpPr>
                <p:cNvPr id="19466" name="Rectangle 10">
                  <a:extLst>
                    <a:ext uri="{FF2B5EF4-FFF2-40B4-BE49-F238E27FC236}">
                      <a16:creationId xmlns:a16="http://schemas.microsoft.com/office/drawing/2014/main" id="{088B9B5A-BA05-46AE-9E3E-3C6900DB8E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5" y="0"/>
                  <a:ext cx="574" cy="4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600"/>
                    <a:t>TITULO</a:t>
                  </a:r>
                  <a:endParaRPr lang="es-ES" altLang="es-ES" sz="2400" b="0"/>
                </a:p>
              </p:txBody>
            </p:sp>
            <p:sp>
              <p:nvSpPr>
                <p:cNvPr id="19503" name="Rectangle 47">
                  <a:extLst>
                    <a:ext uri="{FF2B5EF4-FFF2-40B4-BE49-F238E27FC236}">
                      <a16:creationId xmlns:a16="http://schemas.microsoft.com/office/drawing/2014/main" id="{62BA67E0-6B9D-434C-9115-664EF16307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7" y="0"/>
                  <a:ext cx="630" cy="41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06" name="Group 50">
                <a:extLst>
                  <a:ext uri="{FF2B5EF4-FFF2-40B4-BE49-F238E27FC236}">
                    <a16:creationId xmlns:a16="http://schemas.microsoft.com/office/drawing/2014/main" id="{709E2FA3-5CEB-4471-8A6C-19F5411F1F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7" y="0"/>
                <a:ext cx="741" cy="413"/>
                <a:chOff x="1187" y="0"/>
                <a:chExt cx="741" cy="413"/>
              </a:xfrm>
            </p:grpSpPr>
            <p:sp>
              <p:nvSpPr>
                <p:cNvPr id="19467" name="Rectangle 11">
                  <a:extLst>
                    <a:ext uri="{FF2B5EF4-FFF2-40B4-BE49-F238E27FC236}">
                      <a16:creationId xmlns:a16="http://schemas.microsoft.com/office/drawing/2014/main" id="{E2777143-7998-4E8C-8F47-08494F5AAE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5" y="0"/>
                  <a:ext cx="685" cy="4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600"/>
                    <a:t>TARJETA</a:t>
                  </a:r>
                  <a:endParaRPr lang="es-ES" altLang="es-ES" sz="1600" b="0"/>
                </a:p>
              </p:txBody>
            </p:sp>
            <p:sp>
              <p:nvSpPr>
                <p:cNvPr id="19505" name="Rectangle 49">
                  <a:extLst>
                    <a:ext uri="{FF2B5EF4-FFF2-40B4-BE49-F238E27FC236}">
                      <a16:creationId xmlns:a16="http://schemas.microsoft.com/office/drawing/2014/main" id="{9BB9FB25-649F-4764-88CB-F1E9FBC2C7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87" y="0"/>
                  <a:ext cx="741" cy="41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08" name="Group 52">
                <a:extLst>
                  <a:ext uri="{FF2B5EF4-FFF2-40B4-BE49-F238E27FC236}">
                    <a16:creationId xmlns:a16="http://schemas.microsoft.com/office/drawing/2014/main" id="{60DBC4A0-BA24-4B13-8077-E302684BA93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8" y="0"/>
                <a:ext cx="629" cy="413"/>
                <a:chOff x="1928" y="0"/>
                <a:chExt cx="629" cy="413"/>
              </a:xfrm>
            </p:grpSpPr>
            <p:sp>
              <p:nvSpPr>
                <p:cNvPr id="19468" name="Rectangle 12">
                  <a:extLst>
                    <a:ext uri="{FF2B5EF4-FFF2-40B4-BE49-F238E27FC236}">
                      <a16:creationId xmlns:a16="http://schemas.microsoft.com/office/drawing/2014/main" id="{90F807B8-251E-45A6-8679-1882FC854B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6" y="0"/>
                  <a:ext cx="573" cy="4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600"/>
                    <a:t>ORIGEN</a:t>
                  </a:r>
                  <a:endParaRPr lang="es-ES" altLang="es-ES" sz="2400" b="0"/>
                </a:p>
              </p:txBody>
            </p:sp>
            <p:sp>
              <p:nvSpPr>
                <p:cNvPr id="19507" name="Rectangle 51">
                  <a:extLst>
                    <a:ext uri="{FF2B5EF4-FFF2-40B4-BE49-F238E27FC236}">
                      <a16:creationId xmlns:a16="http://schemas.microsoft.com/office/drawing/2014/main" id="{5A3E6D9A-2BC5-43CE-BE02-CF2FDFEA7E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28" y="0"/>
                  <a:ext cx="629" cy="41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10" name="Group 54">
                <a:extLst>
                  <a:ext uri="{FF2B5EF4-FFF2-40B4-BE49-F238E27FC236}">
                    <a16:creationId xmlns:a16="http://schemas.microsoft.com/office/drawing/2014/main" id="{E3824799-6D30-481B-8AC8-625B8F89A7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57" y="0"/>
                <a:ext cx="858" cy="413"/>
                <a:chOff x="2557" y="0"/>
                <a:chExt cx="858" cy="413"/>
              </a:xfrm>
            </p:grpSpPr>
            <p:sp>
              <p:nvSpPr>
                <p:cNvPr id="19469" name="Rectangle 13">
                  <a:extLst>
                    <a:ext uri="{FF2B5EF4-FFF2-40B4-BE49-F238E27FC236}">
                      <a16:creationId xmlns:a16="http://schemas.microsoft.com/office/drawing/2014/main" id="{C244301A-60D4-405C-95A3-F625BB339D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85" y="0"/>
                  <a:ext cx="802" cy="4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bIns="0"/>
                <a:lstStyle/>
                <a:p>
                  <a:r>
                    <a:rPr lang="es-ES" altLang="es-ES" sz="1600"/>
                    <a:t>HARDW.</a:t>
                  </a:r>
                  <a:endParaRPr lang="es-ES" altLang="es-ES" sz="2400" b="0"/>
                </a:p>
              </p:txBody>
            </p:sp>
            <p:sp>
              <p:nvSpPr>
                <p:cNvPr id="19509" name="Rectangle 53">
                  <a:extLst>
                    <a:ext uri="{FF2B5EF4-FFF2-40B4-BE49-F238E27FC236}">
                      <a16:creationId xmlns:a16="http://schemas.microsoft.com/office/drawing/2014/main" id="{4446745A-BD06-4F6D-B838-97944B1F38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57" y="0"/>
                  <a:ext cx="858" cy="41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12" name="Group 56">
                <a:extLst>
                  <a:ext uri="{FF2B5EF4-FFF2-40B4-BE49-F238E27FC236}">
                    <a16:creationId xmlns:a16="http://schemas.microsoft.com/office/drawing/2014/main" id="{20ED9F14-C455-4A6D-86E7-3E6021F859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15" y="0"/>
                <a:ext cx="2792" cy="413"/>
                <a:chOff x="3415" y="0"/>
                <a:chExt cx="2792" cy="413"/>
              </a:xfrm>
            </p:grpSpPr>
            <p:sp>
              <p:nvSpPr>
                <p:cNvPr id="19470" name="Rectangle 14">
                  <a:extLst>
                    <a:ext uri="{FF2B5EF4-FFF2-40B4-BE49-F238E27FC236}">
                      <a16:creationId xmlns:a16="http://schemas.microsoft.com/office/drawing/2014/main" id="{84C05C12-54EC-40CF-A822-B6D30EFAC3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3" y="0"/>
                  <a:ext cx="2736" cy="4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bIns="0"/>
                <a:lstStyle/>
                <a:p>
                  <a:r>
                    <a:rPr lang="es-ES" altLang="es-ES" sz="1600"/>
                    <a:t>DESCRIPCION</a:t>
                  </a:r>
                </a:p>
                <a:p>
                  <a:pPr eaLnBrk="0" hangingPunct="0"/>
                  <a:endParaRPr lang="es-ES" altLang="es-ES" sz="2400" b="0"/>
                </a:p>
              </p:txBody>
            </p:sp>
            <p:sp>
              <p:nvSpPr>
                <p:cNvPr id="19511" name="Rectangle 55">
                  <a:extLst>
                    <a:ext uri="{FF2B5EF4-FFF2-40B4-BE49-F238E27FC236}">
                      <a16:creationId xmlns:a16="http://schemas.microsoft.com/office/drawing/2014/main" id="{4DDEE87F-CDDE-4154-B768-4FAC07E602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15" y="0"/>
                  <a:ext cx="2792" cy="41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14" name="Group 58">
                <a:extLst>
                  <a:ext uri="{FF2B5EF4-FFF2-40B4-BE49-F238E27FC236}">
                    <a16:creationId xmlns:a16="http://schemas.microsoft.com/office/drawing/2014/main" id="{22894475-33E7-4168-ADFE-6C93ECE897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13"/>
                <a:ext cx="557" cy="576"/>
                <a:chOff x="0" y="413"/>
                <a:chExt cx="557" cy="576"/>
              </a:xfrm>
            </p:grpSpPr>
            <p:sp>
              <p:nvSpPr>
                <p:cNvPr id="19471" name="Rectangle 15">
                  <a:extLst>
                    <a:ext uri="{FF2B5EF4-FFF2-40B4-BE49-F238E27FC236}">
                      <a16:creationId xmlns:a16="http://schemas.microsoft.com/office/drawing/2014/main" id="{C115F9A0-E321-48D2-A8DA-5A263EDE87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413"/>
                  <a:ext cx="501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/>
                    <a:t>Percepción</a:t>
                  </a:r>
                  <a:endParaRPr lang="es-ES" altLang="es-ES" sz="1400" b="0"/>
                </a:p>
              </p:txBody>
            </p:sp>
            <p:sp>
              <p:nvSpPr>
                <p:cNvPr id="19513" name="Rectangle 57">
                  <a:extLst>
                    <a:ext uri="{FF2B5EF4-FFF2-40B4-BE49-F238E27FC236}">
                      <a16:creationId xmlns:a16="http://schemas.microsoft.com/office/drawing/2014/main" id="{C3C35318-B155-4CDF-97C6-490F6D52AB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13"/>
                  <a:ext cx="557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16" name="Group 60">
                <a:extLst>
                  <a:ext uri="{FF2B5EF4-FFF2-40B4-BE49-F238E27FC236}">
                    <a16:creationId xmlns:a16="http://schemas.microsoft.com/office/drawing/2014/main" id="{B4087D64-5042-429D-B9A5-1625B8E0851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7" y="413"/>
                <a:ext cx="630" cy="576"/>
                <a:chOff x="557" y="413"/>
                <a:chExt cx="630" cy="576"/>
              </a:xfrm>
            </p:grpSpPr>
            <p:sp>
              <p:nvSpPr>
                <p:cNvPr id="19472" name="Rectangle 16">
                  <a:extLst>
                    <a:ext uri="{FF2B5EF4-FFF2-40B4-BE49-F238E27FC236}">
                      <a16:creationId xmlns:a16="http://schemas.microsoft.com/office/drawing/2014/main" id="{C23ACB63-F954-4BAD-9168-25740E369F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5" y="413"/>
                  <a:ext cx="574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/>
                    <a:t>Ami PC</a:t>
                  </a:r>
                  <a:endParaRPr lang="es-ES" altLang="es-ES" sz="1400" b="0"/>
                </a:p>
              </p:txBody>
            </p:sp>
            <p:sp>
              <p:nvSpPr>
                <p:cNvPr id="19515" name="Rectangle 59">
                  <a:extLst>
                    <a:ext uri="{FF2B5EF4-FFF2-40B4-BE49-F238E27FC236}">
                      <a16:creationId xmlns:a16="http://schemas.microsoft.com/office/drawing/2014/main" id="{3C337E3D-91D0-49B0-8D0B-6332BB3997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7" y="413"/>
                  <a:ext cx="630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18" name="Group 62">
                <a:extLst>
                  <a:ext uri="{FF2B5EF4-FFF2-40B4-BE49-F238E27FC236}">
                    <a16:creationId xmlns:a16="http://schemas.microsoft.com/office/drawing/2014/main" id="{91EBA72C-54D0-4CE8-B862-A8CBDA6B96B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7" y="413"/>
                <a:ext cx="741" cy="576"/>
                <a:chOff x="1187" y="413"/>
                <a:chExt cx="741" cy="576"/>
              </a:xfrm>
            </p:grpSpPr>
            <p:sp>
              <p:nvSpPr>
                <p:cNvPr id="19473" name="Rectangle 17">
                  <a:extLst>
                    <a:ext uri="{FF2B5EF4-FFF2-40B4-BE49-F238E27FC236}">
                      <a16:creationId xmlns:a16="http://schemas.microsoft.com/office/drawing/2014/main" id="{DA8A798B-4710-44A9-8F5F-DAC46776E1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5" y="413"/>
                  <a:ext cx="685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VGA</a:t>
                  </a:r>
                </a:p>
              </p:txBody>
            </p:sp>
            <p:sp>
              <p:nvSpPr>
                <p:cNvPr id="19517" name="Rectangle 61">
                  <a:extLst>
                    <a:ext uri="{FF2B5EF4-FFF2-40B4-BE49-F238E27FC236}">
                      <a16:creationId xmlns:a16="http://schemas.microsoft.com/office/drawing/2014/main" id="{DF13F131-822B-4F62-9F96-EDF36AAB84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87" y="413"/>
                  <a:ext cx="741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20" name="Group 64">
                <a:extLst>
                  <a:ext uri="{FF2B5EF4-FFF2-40B4-BE49-F238E27FC236}">
                    <a16:creationId xmlns:a16="http://schemas.microsoft.com/office/drawing/2014/main" id="{628F5D12-F9AB-4D52-A3B2-F45E8843EC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8" y="413"/>
                <a:ext cx="629" cy="576"/>
                <a:chOff x="1928" y="413"/>
                <a:chExt cx="629" cy="576"/>
              </a:xfrm>
            </p:grpSpPr>
            <p:sp>
              <p:nvSpPr>
                <p:cNvPr id="19474" name="Rectangle 18">
                  <a:extLst>
                    <a:ext uri="{FF2B5EF4-FFF2-40B4-BE49-F238E27FC236}">
                      <a16:creationId xmlns:a16="http://schemas.microsoft.com/office/drawing/2014/main" id="{AF6E284B-4F4B-461F-B03B-6647C608F8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6" y="413"/>
                  <a:ext cx="573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http://pntic.mec.es</a:t>
                  </a:r>
                </a:p>
              </p:txBody>
            </p:sp>
            <p:sp>
              <p:nvSpPr>
                <p:cNvPr id="19519" name="Rectangle 63">
                  <a:extLst>
                    <a:ext uri="{FF2B5EF4-FFF2-40B4-BE49-F238E27FC236}">
                      <a16:creationId xmlns:a16="http://schemas.microsoft.com/office/drawing/2014/main" id="{8188B162-D8C1-4252-8747-9C6AB03E98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28" y="413"/>
                  <a:ext cx="629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22" name="Group 66">
                <a:extLst>
                  <a:ext uri="{FF2B5EF4-FFF2-40B4-BE49-F238E27FC236}">
                    <a16:creationId xmlns:a16="http://schemas.microsoft.com/office/drawing/2014/main" id="{97288179-6643-4ED9-B503-0097CA260C3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57" y="413"/>
                <a:ext cx="858" cy="576"/>
                <a:chOff x="2557" y="413"/>
                <a:chExt cx="858" cy="576"/>
              </a:xfrm>
            </p:grpSpPr>
            <p:sp>
              <p:nvSpPr>
                <p:cNvPr id="19475" name="Rectangle 19">
                  <a:extLst>
                    <a:ext uri="{FF2B5EF4-FFF2-40B4-BE49-F238E27FC236}">
                      <a16:creationId xmlns:a16="http://schemas.microsoft.com/office/drawing/2014/main" id="{AE87EF8B-45D6-47ED-B8A0-A1B4352B79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85" y="413"/>
                  <a:ext cx="802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800286, MsDos, Visha</a:t>
                  </a:r>
                </a:p>
              </p:txBody>
            </p:sp>
            <p:sp>
              <p:nvSpPr>
                <p:cNvPr id="19521" name="Rectangle 65">
                  <a:extLst>
                    <a:ext uri="{FF2B5EF4-FFF2-40B4-BE49-F238E27FC236}">
                      <a16:creationId xmlns:a16="http://schemas.microsoft.com/office/drawing/2014/main" id="{F428E3FE-33E6-4EE8-8064-B7C9F5ECDE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57" y="413"/>
                  <a:ext cx="858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24" name="Group 68">
                <a:extLst>
                  <a:ext uri="{FF2B5EF4-FFF2-40B4-BE49-F238E27FC236}">
                    <a16:creationId xmlns:a16="http://schemas.microsoft.com/office/drawing/2014/main" id="{C659B4EF-A99A-4B5C-843C-834B96181D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15" y="413"/>
                <a:ext cx="2792" cy="576"/>
                <a:chOff x="3415" y="413"/>
                <a:chExt cx="2792" cy="576"/>
              </a:xfrm>
            </p:grpSpPr>
            <p:sp>
              <p:nvSpPr>
                <p:cNvPr id="19476" name="Rectangle 20">
                  <a:extLst>
                    <a:ext uri="{FF2B5EF4-FFF2-40B4-BE49-F238E27FC236}">
                      <a16:creationId xmlns:a16="http://schemas.microsoft.com/office/drawing/2014/main" id="{A0F636A1-DBF6-45CA-A48D-591E601FA4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3" y="413"/>
                  <a:ext cx="2736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Programa con diferentes actividades (música, laberintos, pasatiempos, discriminación auditiva, etc.) para el aprendizaje de niños motóricos. Posibilita el uso de 4 pulsadores.</a:t>
                  </a:r>
                </a:p>
              </p:txBody>
            </p:sp>
            <p:sp>
              <p:nvSpPr>
                <p:cNvPr id="19523" name="Rectangle 67">
                  <a:extLst>
                    <a:ext uri="{FF2B5EF4-FFF2-40B4-BE49-F238E27FC236}">
                      <a16:creationId xmlns:a16="http://schemas.microsoft.com/office/drawing/2014/main" id="{58BC667E-3586-47E8-9031-0A3D458CE1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15" y="413"/>
                  <a:ext cx="2792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26" name="Group 70">
                <a:extLst>
                  <a:ext uri="{FF2B5EF4-FFF2-40B4-BE49-F238E27FC236}">
                    <a16:creationId xmlns:a16="http://schemas.microsoft.com/office/drawing/2014/main" id="{2FE2C1A6-13CE-4B3F-837E-16EDAC2CDD7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89"/>
                <a:ext cx="557" cy="576"/>
                <a:chOff x="0" y="989"/>
                <a:chExt cx="557" cy="576"/>
              </a:xfrm>
            </p:grpSpPr>
            <p:sp>
              <p:nvSpPr>
                <p:cNvPr id="19477" name="Rectangle 21">
                  <a:extLst>
                    <a:ext uri="{FF2B5EF4-FFF2-40B4-BE49-F238E27FC236}">
                      <a16:creationId xmlns:a16="http://schemas.microsoft.com/office/drawing/2014/main" id="{341B5E55-71D3-4094-AEF6-287AF8C17A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989"/>
                  <a:ext cx="501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/>
                    <a:t>Matemáticas</a:t>
                  </a:r>
                </a:p>
              </p:txBody>
            </p:sp>
            <p:sp>
              <p:nvSpPr>
                <p:cNvPr id="19525" name="Rectangle 69">
                  <a:extLst>
                    <a:ext uri="{FF2B5EF4-FFF2-40B4-BE49-F238E27FC236}">
                      <a16:creationId xmlns:a16="http://schemas.microsoft.com/office/drawing/2014/main" id="{36465DA5-4D11-4B20-BB59-0410D8CD99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89"/>
                  <a:ext cx="557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28" name="Group 72">
                <a:extLst>
                  <a:ext uri="{FF2B5EF4-FFF2-40B4-BE49-F238E27FC236}">
                    <a16:creationId xmlns:a16="http://schemas.microsoft.com/office/drawing/2014/main" id="{55FD1C03-1552-4844-A5DC-813C7B6734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7" y="989"/>
                <a:ext cx="630" cy="576"/>
                <a:chOff x="557" y="989"/>
                <a:chExt cx="630" cy="576"/>
              </a:xfrm>
            </p:grpSpPr>
            <p:sp>
              <p:nvSpPr>
                <p:cNvPr id="19478" name="Rectangle 22">
                  <a:extLst>
                    <a:ext uri="{FF2B5EF4-FFF2-40B4-BE49-F238E27FC236}">
                      <a16:creationId xmlns:a16="http://schemas.microsoft.com/office/drawing/2014/main" id="{0D31DFEB-F0F6-4DA4-9275-E7FE6DAFA9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5" y="989"/>
                  <a:ext cx="574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/>
                    <a:t>Calculo-Saurios</a:t>
                  </a:r>
                  <a:endParaRPr lang="es-ES" altLang="es-ES" sz="2400" b="0"/>
                </a:p>
              </p:txBody>
            </p:sp>
            <p:sp>
              <p:nvSpPr>
                <p:cNvPr id="19527" name="Rectangle 71">
                  <a:extLst>
                    <a:ext uri="{FF2B5EF4-FFF2-40B4-BE49-F238E27FC236}">
                      <a16:creationId xmlns:a16="http://schemas.microsoft.com/office/drawing/2014/main" id="{4BDB8171-3467-4716-9C6B-CCA3A26B8A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7" y="989"/>
                  <a:ext cx="630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30" name="Group 74">
                <a:extLst>
                  <a:ext uri="{FF2B5EF4-FFF2-40B4-BE49-F238E27FC236}">
                    <a16:creationId xmlns:a16="http://schemas.microsoft.com/office/drawing/2014/main" id="{13198C7D-CCE6-4BD6-B3A3-1ECE2A32AA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7" y="989"/>
                <a:ext cx="741" cy="576"/>
                <a:chOff x="1187" y="989"/>
                <a:chExt cx="741" cy="576"/>
              </a:xfrm>
            </p:grpSpPr>
            <p:sp>
              <p:nvSpPr>
                <p:cNvPr id="19479" name="Rectangle 23">
                  <a:extLst>
                    <a:ext uri="{FF2B5EF4-FFF2-40B4-BE49-F238E27FC236}">
                      <a16:creationId xmlns:a16="http://schemas.microsoft.com/office/drawing/2014/main" id="{37908690-CB07-4570-B444-92D12749FA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5" y="989"/>
                  <a:ext cx="685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VGA</a:t>
                  </a:r>
                </a:p>
              </p:txBody>
            </p:sp>
            <p:sp>
              <p:nvSpPr>
                <p:cNvPr id="19529" name="Rectangle 73">
                  <a:extLst>
                    <a:ext uri="{FF2B5EF4-FFF2-40B4-BE49-F238E27FC236}">
                      <a16:creationId xmlns:a16="http://schemas.microsoft.com/office/drawing/2014/main" id="{52D08E15-89B0-4A6F-BF9C-3489A0C9FC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87" y="989"/>
                  <a:ext cx="741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32" name="Group 76">
                <a:extLst>
                  <a:ext uri="{FF2B5EF4-FFF2-40B4-BE49-F238E27FC236}">
                    <a16:creationId xmlns:a16="http://schemas.microsoft.com/office/drawing/2014/main" id="{2DE97FCF-282F-48F1-9FD0-E3ADE06D2A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8" y="989"/>
                <a:ext cx="629" cy="576"/>
                <a:chOff x="1928" y="989"/>
                <a:chExt cx="629" cy="576"/>
              </a:xfrm>
            </p:grpSpPr>
            <p:sp>
              <p:nvSpPr>
                <p:cNvPr id="19480" name="Rectangle 24">
                  <a:extLst>
                    <a:ext uri="{FF2B5EF4-FFF2-40B4-BE49-F238E27FC236}">
                      <a16:creationId xmlns:a16="http://schemas.microsoft.com/office/drawing/2014/main" id="{B6856497-A690-4E07-B440-009A25FA2E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6" y="989"/>
                  <a:ext cx="573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http://www.edicinco.com</a:t>
                  </a:r>
                </a:p>
              </p:txBody>
            </p:sp>
            <p:sp>
              <p:nvSpPr>
                <p:cNvPr id="19531" name="Rectangle 75">
                  <a:extLst>
                    <a:ext uri="{FF2B5EF4-FFF2-40B4-BE49-F238E27FC236}">
                      <a16:creationId xmlns:a16="http://schemas.microsoft.com/office/drawing/2014/main" id="{7123D7AF-2F28-42D8-8876-8424E711AA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28" y="989"/>
                  <a:ext cx="629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34" name="Group 78">
                <a:extLst>
                  <a:ext uri="{FF2B5EF4-FFF2-40B4-BE49-F238E27FC236}">
                    <a16:creationId xmlns:a16="http://schemas.microsoft.com/office/drawing/2014/main" id="{AB03B5E2-7089-4E13-9DD2-D1DC390854B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57" y="989"/>
                <a:ext cx="858" cy="576"/>
                <a:chOff x="2557" y="989"/>
                <a:chExt cx="858" cy="576"/>
              </a:xfrm>
            </p:grpSpPr>
            <p:sp>
              <p:nvSpPr>
                <p:cNvPr id="19481" name="Rectangle 25">
                  <a:extLst>
                    <a:ext uri="{FF2B5EF4-FFF2-40B4-BE49-F238E27FC236}">
                      <a16:creationId xmlns:a16="http://schemas.microsoft.com/office/drawing/2014/main" id="{9611079D-7406-454A-9F5F-98C44B6A5F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85" y="989"/>
                  <a:ext cx="802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GB" altLang="es-ES" sz="1400" b="0"/>
                    <a:t>Pentium I, 32 Mb, Sb, Win 95, Ratón; Conmutador</a:t>
                  </a:r>
                  <a:endParaRPr lang="es-ES" altLang="es-ES" sz="1400" b="0"/>
                </a:p>
              </p:txBody>
            </p:sp>
            <p:sp>
              <p:nvSpPr>
                <p:cNvPr id="19533" name="Rectangle 77">
                  <a:extLst>
                    <a:ext uri="{FF2B5EF4-FFF2-40B4-BE49-F238E27FC236}">
                      <a16:creationId xmlns:a16="http://schemas.microsoft.com/office/drawing/2014/main" id="{2DF1A47E-7A6B-4EDC-90BA-8D62C32816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57" y="989"/>
                  <a:ext cx="858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36" name="Group 80">
                <a:extLst>
                  <a:ext uri="{FF2B5EF4-FFF2-40B4-BE49-F238E27FC236}">
                    <a16:creationId xmlns:a16="http://schemas.microsoft.com/office/drawing/2014/main" id="{DDF9182F-1A2D-4D8F-85FD-B01FD4EC2A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15" y="989"/>
                <a:ext cx="2792" cy="576"/>
                <a:chOff x="3415" y="989"/>
                <a:chExt cx="2792" cy="576"/>
              </a:xfrm>
            </p:grpSpPr>
            <p:sp>
              <p:nvSpPr>
                <p:cNvPr id="19482" name="Rectangle 26">
                  <a:extLst>
                    <a:ext uri="{FF2B5EF4-FFF2-40B4-BE49-F238E27FC236}">
                      <a16:creationId xmlns:a16="http://schemas.microsoft.com/office/drawing/2014/main" id="{745665FA-BCFB-45A5-9F78-D1734BCAF5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3" y="989"/>
                  <a:ext cx="2736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Aplicación para niños con niveles muy bajos, posibilita su acceso al reconocimiento de números (hasta el 20), la comparación de cantidades y el refuerzo de la memoria visual y perceptiva.</a:t>
                  </a:r>
                </a:p>
              </p:txBody>
            </p:sp>
            <p:sp>
              <p:nvSpPr>
                <p:cNvPr id="19535" name="Rectangle 79">
                  <a:extLst>
                    <a:ext uri="{FF2B5EF4-FFF2-40B4-BE49-F238E27FC236}">
                      <a16:creationId xmlns:a16="http://schemas.microsoft.com/office/drawing/2014/main" id="{4A59E154-C48C-4C1D-B7AE-1ADF23D5CB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15" y="989"/>
                  <a:ext cx="2792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38" name="Group 82">
                <a:extLst>
                  <a:ext uri="{FF2B5EF4-FFF2-40B4-BE49-F238E27FC236}">
                    <a16:creationId xmlns:a16="http://schemas.microsoft.com/office/drawing/2014/main" id="{6A3BA7F1-304D-4006-9FCF-97D4E770EDE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65"/>
                <a:ext cx="557" cy="576"/>
                <a:chOff x="0" y="1565"/>
                <a:chExt cx="557" cy="576"/>
              </a:xfrm>
            </p:grpSpPr>
            <p:sp>
              <p:nvSpPr>
                <p:cNvPr id="19483" name="Rectangle 27">
                  <a:extLst>
                    <a:ext uri="{FF2B5EF4-FFF2-40B4-BE49-F238E27FC236}">
                      <a16:creationId xmlns:a16="http://schemas.microsoft.com/office/drawing/2014/main" id="{64E5C954-30EE-4213-8613-4F8F952CDD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1565"/>
                  <a:ext cx="501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/>
                    <a:t>Lectura</a:t>
                  </a:r>
                </a:p>
              </p:txBody>
            </p:sp>
            <p:sp>
              <p:nvSpPr>
                <p:cNvPr id="19537" name="Rectangle 81">
                  <a:extLst>
                    <a:ext uri="{FF2B5EF4-FFF2-40B4-BE49-F238E27FC236}">
                      <a16:creationId xmlns:a16="http://schemas.microsoft.com/office/drawing/2014/main" id="{24CB2601-7CD3-40A5-9161-5B9478095A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65"/>
                  <a:ext cx="557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40" name="Group 84">
                <a:extLst>
                  <a:ext uri="{FF2B5EF4-FFF2-40B4-BE49-F238E27FC236}">
                    <a16:creationId xmlns:a16="http://schemas.microsoft.com/office/drawing/2014/main" id="{E9296FA4-9E92-4477-AFC7-3D5EE8A735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7" y="1565"/>
                <a:ext cx="630" cy="576"/>
                <a:chOff x="557" y="1565"/>
                <a:chExt cx="630" cy="576"/>
              </a:xfrm>
            </p:grpSpPr>
            <p:sp>
              <p:nvSpPr>
                <p:cNvPr id="19484" name="Rectangle 28">
                  <a:extLst>
                    <a:ext uri="{FF2B5EF4-FFF2-40B4-BE49-F238E27FC236}">
                      <a16:creationId xmlns:a16="http://schemas.microsoft.com/office/drawing/2014/main" id="{BD42D0C7-D999-4E90-A5C5-77BF7D035B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5" y="1565"/>
                  <a:ext cx="574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/>
                    <a:t>Casa – Rana</a:t>
                  </a:r>
                </a:p>
                <a:p>
                  <a:pPr eaLnBrk="0" hangingPunct="0"/>
                  <a:endParaRPr lang="es-ES" altLang="es-ES" sz="1400" b="0"/>
                </a:p>
              </p:txBody>
            </p:sp>
            <p:sp>
              <p:nvSpPr>
                <p:cNvPr id="19539" name="Rectangle 83">
                  <a:extLst>
                    <a:ext uri="{FF2B5EF4-FFF2-40B4-BE49-F238E27FC236}">
                      <a16:creationId xmlns:a16="http://schemas.microsoft.com/office/drawing/2014/main" id="{BD662F48-1E7E-46AD-829C-8FA52FC6C6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7" y="1565"/>
                  <a:ext cx="630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42" name="Group 86">
                <a:extLst>
                  <a:ext uri="{FF2B5EF4-FFF2-40B4-BE49-F238E27FC236}">
                    <a16:creationId xmlns:a16="http://schemas.microsoft.com/office/drawing/2014/main" id="{8E133A52-3217-43F5-B56D-557C4C8DBB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7" y="1565"/>
                <a:ext cx="741" cy="576"/>
                <a:chOff x="1187" y="1565"/>
                <a:chExt cx="741" cy="576"/>
              </a:xfrm>
            </p:grpSpPr>
            <p:sp>
              <p:nvSpPr>
                <p:cNvPr id="19485" name="Rectangle 29">
                  <a:extLst>
                    <a:ext uri="{FF2B5EF4-FFF2-40B4-BE49-F238E27FC236}">
                      <a16:creationId xmlns:a16="http://schemas.microsoft.com/office/drawing/2014/main" id="{884764D5-64AC-41B0-B9B2-E52B637F0C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5" y="1565"/>
                  <a:ext cx="685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VGA</a:t>
                  </a:r>
                </a:p>
                <a:p>
                  <a:pPr eaLnBrk="0" hangingPunct="0"/>
                  <a:endParaRPr lang="es-ES" altLang="es-ES" sz="2400" b="0"/>
                </a:p>
              </p:txBody>
            </p:sp>
            <p:sp>
              <p:nvSpPr>
                <p:cNvPr id="19541" name="Rectangle 85">
                  <a:extLst>
                    <a:ext uri="{FF2B5EF4-FFF2-40B4-BE49-F238E27FC236}">
                      <a16:creationId xmlns:a16="http://schemas.microsoft.com/office/drawing/2014/main" id="{9292BD3F-26D8-4A8D-A3B0-03C786E121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87" y="1565"/>
                  <a:ext cx="741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44" name="Group 88">
                <a:extLst>
                  <a:ext uri="{FF2B5EF4-FFF2-40B4-BE49-F238E27FC236}">
                    <a16:creationId xmlns:a16="http://schemas.microsoft.com/office/drawing/2014/main" id="{45FBB21A-2775-44A7-8B19-A0CD35DB3FA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8" y="1565"/>
                <a:ext cx="629" cy="576"/>
                <a:chOff x="1928" y="1565"/>
                <a:chExt cx="629" cy="576"/>
              </a:xfrm>
            </p:grpSpPr>
            <p:sp>
              <p:nvSpPr>
                <p:cNvPr id="19486" name="Rectangle 30">
                  <a:extLst>
                    <a:ext uri="{FF2B5EF4-FFF2-40B4-BE49-F238E27FC236}">
                      <a16:creationId xmlns:a16="http://schemas.microsoft.com/office/drawing/2014/main" id="{0022DC1E-4A7D-42E3-94C7-CD341C825E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6" y="1565"/>
                  <a:ext cx="573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JArévalo</a:t>
                  </a:r>
                </a:p>
                <a:p>
                  <a:pPr eaLnBrk="0" hangingPunct="0"/>
                  <a:endParaRPr lang="es-ES" altLang="es-ES" sz="2400" b="0"/>
                </a:p>
              </p:txBody>
            </p:sp>
            <p:sp>
              <p:nvSpPr>
                <p:cNvPr id="19543" name="Rectangle 87">
                  <a:extLst>
                    <a:ext uri="{FF2B5EF4-FFF2-40B4-BE49-F238E27FC236}">
                      <a16:creationId xmlns:a16="http://schemas.microsoft.com/office/drawing/2014/main" id="{788E14DE-85CE-4453-A211-DDF3B59453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28" y="1565"/>
                  <a:ext cx="629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46" name="Group 90">
                <a:extLst>
                  <a:ext uri="{FF2B5EF4-FFF2-40B4-BE49-F238E27FC236}">
                    <a16:creationId xmlns:a16="http://schemas.microsoft.com/office/drawing/2014/main" id="{B30A0FA8-9FA4-4938-B07F-46E2B418BBF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57" y="1565"/>
                <a:ext cx="858" cy="576"/>
                <a:chOff x="2557" y="1565"/>
                <a:chExt cx="858" cy="576"/>
              </a:xfrm>
            </p:grpSpPr>
            <p:sp>
              <p:nvSpPr>
                <p:cNvPr id="19487" name="Rectangle 31">
                  <a:extLst>
                    <a:ext uri="{FF2B5EF4-FFF2-40B4-BE49-F238E27FC236}">
                      <a16:creationId xmlns:a16="http://schemas.microsoft.com/office/drawing/2014/main" id="{A0F448C7-3D75-40A0-B62E-1BE973EF06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85" y="1565"/>
                  <a:ext cx="802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286, Conmutador</a:t>
                  </a:r>
                </a:p>
                <a:p>
                  <a:pPr eaLnBrk="0" hangingPunct="0"/>
                  <a:endParaRPr lang="es-ES" altLang="es-ES" sz="1400" b="0"/>
                </a:p>
              </p:txBody>
            </p:sp>
            <p:sp>
              <p:nvSpPr>
                <p:cNvPr id="19545" name="Rectangle 89">
                  <a:extLst>
                    <a:ext uri="{FF2B5EF4-FFF2-40B4-BE49-F238E27FC236}">
                      <a16:creationId xmlns:a16="http://schemas.microsoft.com/office/drawing/2014/main" id="{E0FC114D-2C6E-4281-9C79-EC0BBC2CFB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57" y="1565"/>
                  <a:ext cx="858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48" name="Group 92">
                <a:extLst>
                  <a:ext uri="{FF2B5EF4-FFF2-40B4-BE49-F238E27FC236}">
                    <a16:creationId xmlns:a16="http://schemas.microsoft.com/office/drawing/2014/main" id="{C1104679-5505-4D73-AEA7-61D6B045BA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15" y="1565"/>
                <a:ext cx="2792" cy="576"/>
                <a:chOff x="3415" y="1565"/>
                <a:chExt cx="2792" cy="576"/>
              </a:xfrm>
            </p:grpSpPr>
            <p:sp>
              <p:nvSpPr>
                <p:cNvPr id="19488" name="Rectangle 32">
                  <a:extLst>
                    <a:ext uri="{FF2B5EF4-FFF2-40B4-BE49-F238E27FC236}">
                      <a16:creationId xmlns:a16="http://schemas.microsoft.com/office/drawing/2014/main" id="{48EBC9BE-2643-4AFA-B9D0-7BCC945F06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3" y="1565"/>
                  <a:ext cx="2736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1 Hd. Junta de Andalucía. Para arrancar el programa se deberá clickear sobre “pulsar.exe” en vez de autoexec.bat o instalar.exe”. http://www.cec.caan.es/dgpee/programa/tci</a:t>
                  </a:r>
                </a:p>
              </p:txBody>
            </p:sp>
            <p:sp>
              <p:nvSpPr>
                <p:cNvPr id="19547" name="Rectangle 91">
                  <a:extLst>
                    <a:ext uri="{FF2B5EF4-FFF2-40B4-BE49-F238E27FC236}">
                      <a16:creationId xmlns:a16="http://schemas.microsoft.com/office/drawing/2014/main" id="{6FB474DC-1B2D-40F2-BF99-04E31D5FBE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15" y="1565"/>
                  <a:ext cx="2792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50" name="Group 94">
                <a:extLst>
                  <a:ext uri="{FF2B5EF4-FFF2-40B4-BE49-F238E27FC236}">
                    <a16:creationId xmlns:a16="http://schemas.microsoft.com/office/drawing/2014/main" id="{45D766C2-CD94-4398-9BCE-B8EAAA3EE0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141"/>
                <a:ext cx="557" cy="480"/>
                <a:chOff x="0" y="2141"/>
                <a:chExt cx="557" cy="480"/>
              </a:xfrm>
            </p:grpSpPr>
            <p:sp>
              <p:nvSpPr>
                <p:cNvPr id="19489" name="Rectangle 33">
                  <a:extLst>
                    <a:ext uri="{FF2B5EF4-FFF2-40B4-BE49-F238E27FC236}">
                      <a16:creationId xmlns:a16="http://schemas.microsoft.com/office/drawing/2014/main" id="{7C7A14EE-0D01-4721-9EFC-21B09AB9A9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2141"/>
                  <a:ext cx="501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/>
                    <a:t>Percepción</a:t>
                  </a:r>
                </a:p>
                <a:p>
                  <a:pPr eaLnBrk="0" hangingPunct="0"/>
                  <a:endParaRPr lang="es-ES" altLang="es-ES" sz="1400"/>
                </a:p>
              </p:txBody>
            </p:sp>
            <p:sp>
              <p:nvSpPr>
                <p:cNvPr id="19549" name="Rectangle 93">
                  <a:extLst>
                    <a:ext uri="{FF2B5EF4-FFF2-40B4-BE49-F238E27FC236}">
                      <a16:creationId xmlns:a16="http://schemas.microsoft.com/office/drawing/2014/main" id="{2AFF8879-1788-484A-B5D1-F1AFE2D462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141"/>
                  <a:ext cx="557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52" name="Group 96">
                <a:extLst>
                  <a:ext uri="{FF2B5EF4-FFF2-40B4-BE49-F238E27FC236}">
                    <a16:creationId xmlns:a16="http://schemas.microsoft.com/office/drawing/2014/main" id="{DA830DAD-0EA8-4CA7-A698-BD9F9257620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7" y="2141"/>
                <a:ext cx="630" cy="480"/>
                <a:chOff x="557" y="2141"/>
                <a:chExt cx="630" cy="480"/>
              </a:xfrm>
            </p:grpSpPr>
            <p:sp>
              <p:nvSpPr>
                <p:cNvPr id="19490" name="Rectangle 34">
                  <a:extLst>
                    <a:ext uri="{FF2B5EF4-FFF2-40B4-BE49-F238E27FC236}">
                      <a16:creationId xmlns:a16="http://schemas.microsoft.com/office/drawing/2014/main" id="{95340A8E-F416-4E7C-92F4-D5B3AFB366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5" y="2141"/>
                  <a:ext cx="574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/>
                    <a:t>Cazacosas</a:t>
                  </a:r>
                </a:p>
                <a:p>
                  <a:pPr eaLnBrk="0" hangingPunct="0"/>
                  <a:endParaRPr lang="es-ES" altLang="es-ES" sz="2400" b="0"/>
                </a:p>
              </p:txBody>
            </p:sp>
            <p:sp>
              <p:nvSpPr>
                <p:cNvPr id="19551" name="Rectangle 95">
                  <a:extLst>
                    <a:ext uri="{FF2B5EF4-FFF2-40B4-BE49-F238E27FC236}">
                      <a16:creationId xmlns:a16="http://schemas.microsoft.com/office/drawing/2014/main" id="{B1257C99-8FF5-4B85-9449-0E4CDA7ED8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7" y="2141"/>
                  <a:ext cx="630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54" name="Group 98">
                <a:extLst>
                  <a:ext uri="{FF2B5EF4-FFF2-40B4-BE49-F238E27FC236}">
                    <a16:creationId xmlns:a16="http://schemas.microsoft.com/office/drawing/2014/main" id="{51CD07CB-720D-4307-8BB4-AB840A5313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7" y="2141"/>
                <a:ext cx="741" cy="480"/>
                <a:chOff x="1187" y="2141"/>
                <a:chExt cx="741" cy="480"/>
              </a:xfrm>
            </p:grpSpPr>
            <p:sp>
              <p:nvSpPr>
                <p:cNvPr id="19491" name="Rectangle 35">
                  <a:extLst>
                    <a:ext uri="{FF2B5EF4-FFF2-40B4-BE49-F238E27FC236}">
                      <a16:creationId xmlns:a16="http://schemas.microsoft.com/office/drawing/2014/main" id="{D10F3F4C-8D9A-4A35-B032-1422123267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5" y="2141"/>
                  <a:ext cx="685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VGA</a:t>
                  </a:r>
                </a:p>
                <a:p>
                  <a:pPr eaLnBrk="0" hangingPunct="0"/>
                  <a:endParaRPr lang="es-ES" altLang="es-ES" sz="2400" b="0"/>
                </a:p>
              </p:txBody>
            </p:sp>
            <p:sp>
              <p:nvSpPr>
                <p:cNvPr id="19553" name="Rectangle 97">
                  <a:extLst>
                    <a:ext uri="{FF2B5EF4-FFF2-40B4-BE49-F238E27FC236}">
                      <a16:creationId xmlns:a16="http://schemas.microsoft.com/office/drawing/2014/main" id="{2B6C3E76-737F-45CE-9191-0BFE4C535C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87" y="2141"/>
                  <a:ext cx="741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56" name="Group 100">
                <a:extLst>
                  <a:ext uri="{FF2B5EF4-FFF2-40B4-BE49-F238E27FC236}">
                    <a16:creationId xmlns:a16="http://schemas.microsoft.com/office/drawing/2014/main" id="{ED3E7607-291A-4E04-9921-FFF2E7CFAE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8" y="2141"/>
                <a:ext cx="629" cy="480"/>
                <a:chOff x="1928" y="2141"/>
                <a:chExt cx="629" cy="480"/>
              </a:xfrm>
            </p:grpSpPr>
            <p:sp>
              <p:nvSpPr>
                <p:cNvPr id="19492" name="Rectangle 36">
                  <a:extLst>
                    <a:ext uri="{FF2B5EF4-FFF2-40B4-BE49-F238E27FC236}">
                      <a16:creationId xmlns:a16="http://schemas.microsoft.com/office/drawing/2014/main" id="{81F80CCE-430F-4143-9B01-41EAA96C01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6" y="2141"/>
                  <a:ext cx="573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300" b="0"/>
                    <a:t>http://www.edicinco.com</a:t>
                  </a:r>
                </a:p>
              </p:txBody>
            </p:sp>
            <p:sp>
              <p:nvSpPr>
                <p:cNvPr id="19555" name="Rectangle 99">
                  <a:extLst>
                    <a:ext uri="{FF2B5EF4-FFF2-40B4-BE49-F238E27FC236}">
                      <a16:creationId xmlns:a16="http://schemas.microsoft.com/office/drawing/2014/main" id="{6A187E92-E1DE-43C0-8C06-BC284B7351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28" y="2141"/>
                  <a:ext cx="629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58" name="Group 102">
                <a:extLst>
                  <a:ext uri="{FF2B5EF4-FFF2-40B4-BE49-F238E27FC236}">
                    <a16:creationId xmlns:a16="http://schemas.microsoft.com/office/drawing/2014/main" id="{1CBF9D72-398B-4CCD-ADF9-37F27D2200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57" y="2141"/>
                <a:ext cx="858" cy="480"/>
                <a:chOff x="2557" y="2141"/>
                <a:chExt cx="858" cy="480"/>
              </a:xfrm>
            </p:grpSpPr>
            <p:sp>
              <p:nvSpPr>
                <p:cNvPr id="19493" name="Rectangle 37">
                  <a:extLst>
                    <a:ext uri="{FF2B5EF4-FFF2-40B4-BE49-F238E27FC236}">
                      <a16:creationId xmlns:a16="http://schemas.microsoft.com/office/drawing/2014/main" id="{3D539A72-D126-4F42-9643-545C6FB3CB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85" y="2141"/>
                  <a:ext cx="802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286Dx/33 Mhz, 4 Mb, Sb, Ratón, </a:t>
                  </a:r>
                </a:p>
                <a:p>
                  <a:pPr eaLnBrk="0" hangingPunct="0"/>
                  <a:endParaRPr lang="es-ES" altLang="es-ES" sz="1400" b="0"/>
                </a:p>
              </p:txBody>
            </p:sp>
            <p:sp>
              <p:nvSpPr>
                <p:cNvPr id="19557" name="Rectangle 101">
                  <a:extLst>
                    <a:ext uri="{FF2B5EF4-FFF2-40B4-BE49-F238E27FC236}">
                      <a16:creationId xmlns:a16="http://schemas.microsoft.com/office/drawing/2014/main" id="{AC4B8340-F80E-4FD8-A61E-A411B3D620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57" y="2141"/>
                  <a:ext cx="858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60" name="Group 104">
                <a:extLst>
                  <a:ext uri="{FF2B5EF4-FFF2-40B4-BE49-F238E27FC236}">
                    <a16:creationId xmlns:a16="http://schemas.microsoft.com/office/drawing/2014/main" id="{3688BBC2-407F-4517-A061-10C4F6BA9D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15" y="2141"/>
                <a:ext cx="2792" cy="480"/>
                <a:chOff x="3415" y="2141"/>
                <a:chExt cx="2792" cy="480"/>
              </a:xfrm>
            </p:grpSpPr>
            <p:sp>
              <p:nvSpPr>
                <p:cNvPr id="19494" name="Rectangle 38">
                  <a:extLst>
                    <a:ext uri="{FF2B5EF4-FFF2-40B4-BE49-F238E27FC236}">
                      <a16:creationId xmlns:a16="http://schemas.microsoft.com/office/drawing/2014/main" id="{D2BDE14D-7EB4-43B6-A25E-1E3722ACB3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3" y="2141"/>
                  <a:ext cx="2736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1 Hd. De 3 a 7 años. Desarrolla la percepción visual, memoria visual, iniciación a la prelectura, iniciación a formas geométricas.</a:t>
                  </a:r>
                </a:p>
                <a:p>
                  <a:pPr eaLnBrk="0" hangingPunct="0"/>
                  <a:endParaRPr lang="es-ES" altLang="es-ES" sz="1400" b="0"/>
                </a:p>
              </p:txBody>
            </p:sp>
            <p:sp>
              <p:nvSpPr>
                <p:cNvPr id="19559" name="Rectangle 103">
                  <a:extLst>
                    <a:ext uri="{FF2B5EF4-FFF2-40B4-BE49-F238E27FC236}">
                      <a16:creationId xmlns:a16="http://schemas.microsoft.com/office/drawing/2014/main" id="{F9F05479-EB56-4A67-AAE5-979DB3C332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15" y="2141"/>
                  <a:ext cx="2792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62" name="Group 106">
                <a:extLst>
                  <a:ext uri="{FF2B5EF4-FFF2-40B4-BE49-F238E27FC236}">
                    <a16:creationId xmlns:a16="http://schemas.microsoft.com/office/drawing/2014/main" id="{41485CDC-0FEE-41CB-9883-437CE4CFD9C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621"/>
                <a:ext cx="557" cy="576"/>
                <a:chOff x="0" y="2621"/>
                <a:chExt cx="557" cy="576"/>
              </a:xfrm>
            </p:grpSpPr>
            <p:sp>
              <p:nvSpPr>
                <p:cNvPr id="19495" name="Rectangle 39">
                  <a:extLst>
                    <a:ext uri="{FF2B5EF4-FFF2-40B4-BE49-F238E27FC236}">
                      <a16:creationId xmlns:a16="http://schemas.microsoft.com/office/drawing/2014/main" id="{DED88FB9-FBF4-40D5-81CA-B6E984B64F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2621"/>
                  <a:ext cx="501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/>
                    <a:t>Matemáticas</a:t>
                  </a:r>
                </a:p>
              </p:txBody>
            </p:sp>
            <p:sp>
              <p:nvSpPr>
                <p:cNvPr id="19561" name="Rectangle 105">
                  <a:extLst>
                    <a:ext uri="{FF2B5EF4-FFF2-40B4-BE49-F238E27FC236}">
                      <a16:creationId xmlns:a16="http://schemas.microsoft.com/office/drawing/2014/main" id="{F199F31F-E044-457B-AC01-F6828B2C25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621"/>
                  <a:ext cx="557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64" name="Group 108">
                <a:extLst>
                  <a:ext uri="{FF2B5EF4-FFF2-40B4-BE49-F238E27FC236}">
                    <a16:creationId xmlns:a16="http://schemas.microsoft.com/office/drawing/2014/main" id="{DE2AE204-4CF7-4AD5-9959-769BAA44E1D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7" y="2621"/>
                <a:ext cx="630" cy="576"/>
                <a:chOff x="557" y="2621"/>
                <a:chExt cx="630" cy="576"/>
              </a:xfrm>
            </p:grpSpPr>
            <p:sp>
              <p:nvSpPr>
                <p:cNvPr id="19496" name="Rectangle 40">
                  <a:extLst>
                    <a:ext uri="{FF2B5EF4-FFF2-40B4-BE49-F238E27FC236}">
                      <a16:creationId xmlns:a16="http://schemas.microsoft.com/office/drawing/2014/main" id="{6A0B5EDD-8345-447C-B9D0-D33EB4C6AD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5" y="2621"/>
                  <a:ext cx="574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/>
                    <a:t>Clasificaciones</a:t>
                  </a:r>
                </a:p>
                <a:p>
                  <a:pPr eaLnBrk="0" hangingPunct="0"/>
                  <a:endParaRPr lang="es-ES" altLang="es-ES" sz="1400" b="0"/>
                </a:p>
              </p:txBody>
            </p:sp>
            <p:sp>
              <p:nvSpPr>
                <p:cNvPr id="19563" name="Rectangle 107">
                  <a:extLst>
                    <a:ext uri="{FF2B5EF4-FFF2-40B4-BE49-F238E27FC236}">
                      <a16:creationId xmlns:a16="http://schemas.microsoft.com/office/drawing/2014/main" id="{E1FC3964-FF9F-4F4A-B233-553E38DA99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7" y="2621"/>
                  <a:ext cx="630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66" name="Group 110">
                <a:extLst>
                  <a:ext uri="{FF2B5EF4-FFF2-40B4-BE49-F238E27FC236}">
                    <a16:creationId xmlns:a16="http://schemas.microsoft.com/office/drawing/2014/main" id="{A5AD79A2-5BB7-4D48-A7AD-871A3A0F65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7" y="2621"/>
                <a:ext cx="741" cy="576"/>
                <a:chOff x="1187" y="2621"/>
                <a:chExt cx="741" cy="576"/>
              </a:xfrm>
            </p:grpSpPr>
            <p:sp>
              <p:nvSpPr>
                <p:cNvPr id="19497" name="Rectangle 41">
                  <a:extLst>
                    <a:ext uri="{FF2B5EF4-FFF2-40B4-BE49-F238E27FC236}">
                      <a16:creationId xmlns:a16="http://schemas.microsoft.com/office/drawing/2014/main" id="{E7FC4547-8CDF-4FEF-A712-DE2BEB8A35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5" y="2621"/>
                  <a:ext cx="685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CGA</a:t>
                  </a:r>
                  <a:endParaRPr lang="es-ES" altLang="es-ES" sz="2400" b="0"/>
                </a:p>
              </p:txBody>
            </p:sp>
            <p:sp>
              <p:nvSpPr>
                <p:cNvPr id="19565" name="Rectangle 109">
                  <a:extLst>
                    <a:ext uri="{FF2B5EF4-FFF2-40B4-BE49-F238E27FC236}">
                      <a16:creationId xmlns:a16="http://schemas.microsoft.com/office/drawing/2014/main" id="{0996E5EE-E970-48D7-8D64-F8DE22C828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87" y="2621"/>
                  <a:ext cx="741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68" name="Group 112">
                <a:extLst>
                  <a:ext uri="{FF2B5EF4-FFF2-40B4-BE49-F238E27FC236}">
                    <a16:creationId xmlns:a16="http://schemas.microsoft.com/office/drawing/2014/main" id="{C1FB9178-2810-4652-9A7E-514CF20026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8" y="2621"/>
                <a:ext cx="629" cy="576"/>
                <a:chOff x="1928" y="2621"/>
                <a:chExt cx="629" cy="576"/>
              </a:xfrm>
            </p:grpSpPr>
            <p:sp>
              <p:nvSpPr>
                <p:cNvPr id="19498" name="Rectangle 42">
                  <a:extLst>
                    <a:ext uri="{FF2B5EF4-FFF2-40B4-BE49-F238E27FC236}">
                      <a16:creationId xmlns:a16="http://schemas.microsoft.com/office/drawing/2014/main" id="{06857FAB-0096-4AF6-AACB-05F7CB70E1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56" y="2621"/>
                  <a:ext cx="573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ETIEDEM.</a:t>
                  </a:r>
                </a:p>
                <a:p>
                  <a:pPr eaLnBrk="0" hangingPunct="0"/>
                  <a:endParaRPr lang="es-ES" altLang="es-ES" sz="1400" b="0"/>
                </a:p>
              </p:txBody>
            </p:sp>
            <p:sp>
              <p:nvSpPr>
                <p:cNvPr id="19567" name="Rectangle 111">
                  <a:extLst>
                    <a:ext uri="{FF2B5EF4-FFF2-40B4-BE49-F238E27FC236}">
                      <a16:creationId xmlns:a16="http://schemas.microsoft.com/office/drawing/2014/main" id="{8C01A05C-0AE4-4D3B-B2E7-12FC8B3ACE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28" y="2621"/>
                  <a:ext cx="629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70" name="Group 114">
                <a:extLst>
                  <a:ext uri="{FF2B5EF4-FFF2-40B4-BE49-F238E27FC236}">
                    <a16:creationId xmlns:a16="http://schemas.microsoft.com/office/drawing/2014/main" id="{48DBF671-0A48-466F-8469-8643925370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57" y="2621"/>
                <a:ext cx="858" cy="576"/>
                <a:chOff x="2557" y="2621"/>
                <a:chExt cx="858" cy="576"/>
              </a:xfrm>
            </p:grpSpPr>
            <p:sp>
              <p:nvSpPr>
                <p:cNvPr id="19499" name="Rectangle 43">
                  <a:extLst>
                    <a:ext uri="{FF2B5EF4-FFF2-40B4-BE49-F238E27FC236}">
                      <a16:creationId xmlns:a16="http://schemas.microsoft.com/office/drawing/2014/main" id="{17749BB1-6EC7-417A-813C-FFAA12115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85" y="2621"/>
                  <a:ext cx="802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400" b="0"/>
                    <a:t>80086, Infovox, conmutadores.</a:t>
                  </a:r>
                </a:p>
                <a:p>
                  <a:pPr eaLnBrk="0" hangingPunct="0"/>
                  <a:endParaRPr lang="es-ES" altLang="es-ES" sz="2400" b="0"/>
                </a:p>
              </p:txBody>
            </p:sp>
            <p:sp>
              <p:nvSpPr>
                <p:cNvPr id="19569" name="Rectangle 113">
                  <a:extLst>
                    <a:ext uri="{FF2B5EF4-FFF2-40B4-BE49-F238E27FC236}">
                      <a16:creationId xmlns:a16="http://schemas.microsoft.com/office/drawing/2014/main" id="{E63EA254-731E-4409-893C-BC5C4409D1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57" y="2621"/>
                  <a:ext cx="858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9572" name="Group 116">
                <a:extLst>
                  <a:ext uri="{FF2B5EF4-FFF2-40B4-BE49-F238E27FC236}">
                    <a16:creationId xmlns:a16="http://schemas.microsoft.com/office/drawing/2014/main" id="{82C61A03-602E-4591-90C2-DA78B82E0C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15" y="2621"/>
                <a:ext cx="2792" cy="576"/>
                <a:chOff x="3415" y="2621"/>
                <a:chExt cx="2792" cy="576"/>
              </a:xfrm>
            </p:grpSpPr>
            <p:sp>
              <p:nvSpPr>
                <p:cNvPr id="19500" name="Rectangle 44">
                  <a:extLst>
                    <a:ext uri="{FF2B5EF4-FFF2-40B4-BE49-F238E27FC236}">
                      <a16:creationId xmlns:a16="http://schemas.microsoft.com/office/drawing/2014/main" id="{26E11C3C-1AF8-4D7C-8D9F-C1421C4DF6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3" y="2621"/>
                  <a:ext cx="2736" cy="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000" b="0"/>
                    <a:t>1 </a:t>
                  </a:r>
                  <a:r>
                    <a:rPr lang="es-ES" altLang="es-ES" sz="1400" b="0"/>
                    <a:t>disco de 5-1/4. Área lógico-matemática. Ed. Infantil, Primaria y NEE. Contenidos: clasificar objetos por su uso o pertenencia, descubrir el criterio de clasificación. Http:\\www.platea.pntic.see.mec.es</a:t>
                  </a:r>
                </a:p>
                <a:p>
                  <a:pPr eaLnBrk="0" hangingPunct="0"/>
                  <a:endParaRPr lang="es-ES" altLang="es-ES" sz="1400" b="0"/>
                </a:p>
              </p:txBody>
            </p:sp>
            <p:sp>
              <p:nvSpPr>
                <p:cNvPr id="19571" name="Rectangle 115">
                  <a:extLst>
                    <a:ext uri="{FF2B5EF4-FFF2-40B4-BE49-F238E27FC236}">
                      <a16:creationId xmlns:a16="http://schemas.microsoft.com/office/drawing/2014/main" id="{2E0B6FC0-42C2-49DC-B348-5CC1C04538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15" y="2621"/>
                  <a:ext cx="2792" cy="57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  <p:sp>
          <p:nvSpPr>
            <p:cNvPr id="19574" name="Rectangle 118">
              <a:extLst>
                <a:ext uri="{FF2B5EF4-FFF2-40B4-BE49-F238E27FC236}">
                  <a16:creationId xmlns:a16="http://schemas.microsoft.com/office/drawing/2014/main" id="{426E5E92-CACE-4DDD-B504-500A0914B6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6213" cy="3203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9577" name="WordArt 121">
            <a:extLst>
              <a:ext uri="{FF2B5EF4-FFF2-40B4-BE49-F238E27FC236}">
                <a16:creationId xmlns:a16="http://schemas.microsoft.com/office/drawing/2014/main" id="{C06C70BC-003D-41ED-B6AA-8EAA37BC705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" y="0"/>
            <a:ext cx="8458200" cy="762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RELACIÓN DE PROGRAMAS COMPATIBLES CON CONMUTADORES: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>
            <a:extLst>
              <a:ext uri="{FF2B5EF4-FFF2-40B4-BE49-F238E27FC236}">
                <a16:creationId xmlns:a16="http://schemas.microsoft.com/office/drawing/2014/main" id="{D9BBBC66-7907-42AF-A568-13A66E670DD9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8600"/>
            <a:ext cx="1066800" cy="2057400"/>
            <a:chOff x="3888" y="768"/>
            <a:chExt cx="1731" cy="3356"/>
          </a:xfrm>
        </p:grpSpPr>
        <p:grpSp>
          <p:nvGrpSpPr>
            <p:cNvPr id="4099" name="Group 3">
              <a:extLst>
                <a:ext uri="{FF2B5EF4-FFF2-40B4-BE49-F238E27FC236}">
                  <a16:creationId xmlns:a16="http://schemas.microsoft.com/office/drawing/2014/main" id="{83475AB9-9CAB-46BE-9879-84BF24EFB4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768"/>
              <a:ext cx="1392" cy="1934"/>
              <a:chOff x="3888" y="768"/>
              <a:chExt cx="1392" cy="1934"/>
            </a:xfrm>
          </p:grpSpPr>
          <p:sp>
            <p:nvSpPr>
              <p:cNvPr id="4100" name="AutoShape 4">
                <a:extLst>
                  <a:ext uri="{FF2B5EF4-FFF2-40B4-BE49-F238E27FC236}">
                    <a16:creationId xmlns:a16="http://schemas.microsoft.com/office/drawing/2014/main" id="{1A822C68-A697-4189-B842-371A02744B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" y="2078"/>
                <a:ext cx="816" cy="62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4101" name="AutoShape 5">
                <a:extLst>
                  <a:ext uri="{FF2B5EF4-FFF2-40B4-BE49-F238E27FC236}">
                    <a16:creationId xmlns:a16="http://schemas.microsoft.com/office/drawing/2014/main" id="{46CBAEAC-AB8C-4F01-A94E-7FD39DFAA1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9171">
                <a:off x="3888" y="768"/>
                <a:ext cx="1392" cy="1632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aphicFrame>
          <p:nvGraphicFramePr>
            <p:cNvPr id="4102" name="Object 6">
              <a:extLst>
                <a:ext uri="{FF2B5EF4-FFF2-40B4-BE49-F238E27FC236}">
                  <a16:creationId xmlns:a16="http://schemas.microsoft.com/office/drawing/2014/main" id="{F2B07018-4CCD-4E15-A882-34F4657361E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6" y="3182"/>
            <a:ext cx="1413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4" name="Imagen de mapa de bits" r:id="rId3" imgW="3572374" imgH="2381582" progId="Paint.Picture">
                    <p:embed/>
                  </p:oleObj>
                </mc:Choice>
                <mc:Fallback>
                  <p:oleObj name="Imagen de mapa de bits" r:id="rId3" imgW="3572374" imgH="2381582" progId="Paint.Picture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6" y="3182"/>
                          <a:ext cx="1413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103" name="AutoShape 7">
              <a:extLst>
                <a:ext uri="{FF2B5EF4-FFF2-40B4-BE49-F238E27FC236}">
                  <a16:creationId xmlns:a16="http://schemas.microsoft.com/office/drawing/2014/main" id="{37908E38-95AE-41E2-B15B-562A21D1182A}"/>
                </a:ext>
              </a:extLst>
            </p:cNvPr>
            <p:cNvCxnSpPr>
              <a:cxnSpLocks noChangeShapeType="1"/>
              <a:stCxn id="4101" idx="4"/>
              <a:endCxn id="0" idx="1"/>
            </p:cNvCxnSpPr>
            <p:nvPr/>
          </p:nvCxnSpPr>
          <p:spPr bwMode="auto">
            <a:xfrm flipH="1">
              <a:off x="4206" y="1920"/>
              <a:ext cx="573" cy="1733"/>
            </a:xfrm>
            <a:prstGeom prst="curvedConnector5">
              <a:avLst>
                <a:gd name="adj1" fmla="val -170681"/>
                <a:gd name="adj2" fmla="val 57417"/>
                <a:gd name="adj3" fmla="val 125130"/>
              </a:avLst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aphicFrame>
        <p:nvGraphicFramePr>
          <p:cNvPr id="4104" name="Object 8">
            <a:extLst>
              <a:ext uri="{FF2B5EF4-FFF2-40B4-BE49-F238E27FC236}">
                <a16:creationId xmlns:a16="http://schemas.microsoft.com/office/drawing/2014/main" id="{1E32F749-D884-4A5E-AC8F-C0C7C863D3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Imagen de mapa de bits" r:id="rId5" imgW="304923" imgH="304923" progId="Paint.Picture">
                  <p:embed/>
                </p:oleObj>
              </mc:Choice>
              <mc:Fallback>
                <p:oleObj name="Imagen de mapa de bits" r:id="rId5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WordArt 9">
            <a:extLst>
              <a:ext uri="{FF2B5EF4-FFF2-40B4-BE49-F238E27FC236}">
                <a16:creationId xmlns:a16="http://schemas.microsoft.com/office/drawing/2014/main" id="{83BF79B1-9070-42B5-AF58-A67E840E59A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48000" y="2819400"/>
            <a:ext cx="3352800" cy="8763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</a:rPr>
              <a:t>Educativa</a:t>
            </a:r>
          </a:p>
        </p:txBody>
      </p:sp>
      <p:sp>
        <p:nvSpPr>
          <p:cNvPr id="4106" name="WordArt 10">
            <a:extLst>
              <a:ext uri="{FF2B5EF4-FFF2-40B4-BE49-F238E27FC236}">
                <a16:creationId xmlns:a16="http://schemas.microsoft.com/office/drawing/2014/main" id="{9960A586-2995-4A63-8DB9-7DCE5E76246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48000" y="1676400"/>
            <a:ext cx="3352800" cy="8763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</a:rPr>
              <a:t>Lúdica</a:t>
            </a:r>
          </a:p>
        </p:txBody>
      </p:sp>
      <p:sp>
        <p:nvSpPr>
          <p:cNvPr id="4107" name="WordArt 11">
            <a:extLst>
              <a:ext uri="{FF2B5EF4-FFF2-40B4-BE49-F238E27FC236}">
                <a16:creationId xmlns:a16="http://schemas.microsoft.com/office/drawing/2014/main" id="{3AAE0669-4FCD-4601-A428-8604D3F6934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48000" y="3886200"/>
            <a:ext cx="3352800" cy="8763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</a:rPr>
              <a:t>Personal</a:t>
            </a:r>
          </a:p>
        </p:txBody>
      </p:sp>
      <p:sp>
        <p:nvSpPr>
          <p:cNvPr id="4108" name="WordArt 12">
            <a:extLst>
              <a:ext uri="{FF2B5EF4-FFF2-40B4-BE49-F238E27FC236}">
                <a16:creationId xmlns:a16="http://schemas.microsoft.com/office/drawing/2014/main" id="{E0EA4C0A-F258-4133-8FAE-2A351361FCE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48000" y="5029200"/>
            <a:ext cx="3352800" cy="8763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</a:rPr>
              <a:t>Laboral</a:t>
            </a:r>
          </a:p>
        </p:txBody>
      </p:sp>
      <p:sp>
        <p:nvSpPr>
          <p:cNvPr id="4109" name="AutoShape 13">
            <a:extLst>
              <a:ext uri="{FF2B5EF4-FFF2-40B4-BE49-F238E27FC236}">
                <a16:creationId xmlns:a16="http://schemas.microsoft.com/office/drawing/2014/main" id="{2818987D-440D-4C37-A131-21E5DA8C3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981200"/>
            <a:ext cx="1143000" cy="228600"/>
          </a:xfrm>
          <a:prstGeom prst="homePlate">
            <a:avLst>
              <a:gd name="adj" fmla="val 125000"/>
            </a:avLst>
          </a:prstGeom>
          <a:blipFill dpi="0" rotWithShape="0">
            <a:blip r:embed="rId7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110" name="AutoShape 14">
            <a:extLst>
              <a:ext uri="{FF2B5EF4-FFF2-40B4-BE49-F238E27FC236}">
                <a16:creationId xmlns:a16="http://schemas.microsoft.com/office/drawing/2014/main" id="{0B67186E-36C3-4E29-8FAF-076E1F4F1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124200"/>
            <a:ext cx="1143000" cy="228600"/>
          </a:xfrm>
          <a:prstGeom prst="homePlate">
            <a:avLst>
              <a:gd name="adj" fmla="val 125000"/>
            </a:avLst>
          </a:prstGeom>
          <a:blipFill dpi="0" rotWithShape="0">
            <a:blip r:embed="rId7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111" name="AutoShape 15">
            <a:extLst>
              <a:ext uri="{FF2B5EF4-FFF2-40B4-BE49-F238E27FC236}">
                <a16:creationId xmlns:a16="http://schemas.microsoft.com/office/drawing/2014/main" id="{EAE7436A-7C05-4FAA-95A7-839744D29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267200"/>
            <a:ext cx="1143000" cy="228600"/>
          </a:xfrm>
          <a:prstGeom prst="homePlate">
            <a:avLst>
              <a:gd name="adj" fmla="val 125000"/>
            </a:avLst>
          </a:prstGeom>
          <a:blipFill dpi="0" rotWithShape="0">
            <a:blip r:embed="rId7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112" name="AutoShape 16">
            <a:extLst>
              <a:ext uri="{FF2B5EF4-FFF2-40B4-BE49-F238E27FC236}">
                <a16:creationId xmlns:a16="http://schemas.microsoft.com/office/drawing/2014/main" id="{9280A0C8-55B1-4BD5-A388-3E50B1A2E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334000"/>
            <a:ext cx="1143000" cy="228600"/>
          </a:xfrm>
          <a:prstGeom prst="homePlate">
            <a:avLst>
              <a:gd name="adj" fmla="val 125000"/>
            </a:avLst>
          </a:prstGeom>
          <a:blipFill dpi="0" rotWithShape="0">
            <a:blip r:embed="rId7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113" name="Text Box 17">
            <a:extLst>
              <a:ext uri="{FF2B5EF4-FFF2-40B4-BE49-F238E27FC236}">
                <a16:creationId xmlns:a16="http://schemas.microsoft.com/office/drawing/2014/main" id="{E56059CA-EE0A-4BDC-84F7-398DC42DA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04800"/>
            <a:ext cx="4572000" cy="579438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altLang="es-ES"/>
              <a:t>Líneas de Aplicación</a:t>
            </a:r>
            <a:endParaRPr lang="es-ES" alt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7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8" presetID="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34" presetID="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>
            <a:extLst>
              <a:ext uri="{FF2B5EF4-FFF2-40B4-BE49-F238E27FC236}">
                <a16:creationId xmlns:a16="http://schemas.microsoft.com/office/drawing/2014/main" id="{6FE1B6C9-1081-45B6-82C7-8A88091D5A3A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8600"/>
            <a:ext cx="1066800" cy="2057400"/>
            <a:chOff x="3888" y="768"/>
            <a:chExt cx="1731" cy="3356"/>
          </a:xfrm>
        </p:grpSpPr>
        <p:grpSp>
          <p:nvGrpSpPr>
            <p:cNvPr id="5123" name="Group 3">
              <a:extLst>
                <a:ext uri="{FF2B5EF4-FFF2-40B4-BE49-F238E27FC236}">
                  <a16:creationId xmlns:a16="http://schemas.microsoft.com/office/drawing/2014/main" id="{C1480A04-FADD-4D36-BD6A-E027FE2F91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768"/>
              <a:ext cx="1392" cy="1934"/>
              <a:chOff x="3888" y="768"/>
              <a:chExt cx="1392" cy="1934"/>
            </a:xfrm>
          </p:grpSpPr>
          <p:sp>
            <p:nvSpPr>
              <p:cNvPr id="5124" name="AutoShape 4">
                <a:extLst>
                  <a:ext uri="{FF2B5EF4-FFF2-40B4-BE49-F238E27FC236}">
                    <a16:creationId xmlns:a16="http://schemas.microsoft.com/office/drawing/2014/main" id="{E6ABB25B-CD38-479C-9848-928557E218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" y="2078"/>
                <a:ext cx="816" cy="62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5125" name="AutoShape 5">
                <a:extLst>
                  <a:ext uri="{FF2B5EF4-FFF2-40B4-BE49-F238E27FC236}">
                    <a16:creationId xmlns:a16="http://schemas.microsoft.com/office/drawing/2014/main" id="{1D3DB309-B2FB-4C76-8DDF-E43BC494F8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9171">
                <a:off x="3888" y="768"/>
                <a:ext cx="1392" cy="1632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aphicFrame>
          <p:nvGraphicFramePr>
            <p:cNvPr id="5126" name="Object 6">
              <a:extLst>
                <a:ext uri="{FF2B5EF4-FFF2-40B4-BE49-F238E27FC236}">
                  <a16:creationId xmlns:a16="http://schemas.microsoft.com/office/drawing/2014/main" id="{305D419A-A24D-4140-95D1-254C62EB270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6" y="3182"/>
            <a:ext cx="1413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8" name="Imagen de mapa de bits" r:id="rId3" imgW="3572374" imgH="2381582" progId="Paint.Picture">
                    <p:embed/>
                  </p:oleObj>
                </mc:Choice>
                <mc:Fallback>
                  <p:oleObj name="Imagen de mapa de bits" r:id="rId3" imgW="3572374" imgH="2381582" progId="Paint.Picture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6" y="3182"/>
                          <a:ext cx="1413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5127" name="AutoShape 7">
              <a:extLst>
                <a:ext uri="{FF2B5EF4-FFF2-40B4-BE49-F238E27FC236}">
                  <a16:creationId xmlns:a16="http://schemas.microsoft.com/office/drawing/2014/main" id="{3E110259-7C7C-4BB7-ABD6-07026837370A}"/>
                </a:ext>
              </a:extLst>
            </p:cNvPr>
            <p:cNvCxnSpPr>
              <a:cxnSpLocks noChangeShapeType="1"/>
              <a:stCxn id="5125" idx="4"/>
              <a:endCxn id="0" idx="1"/>
            </p:cNvCxnSpPr>
            <p:nvPr/>
          </p:nvCxnSpPr>
          <p:spPr bwMode="auto">
            <a:xfrm flipH="1">
              <a:off x="4206" y="1920"/>
              <a:ext cx="573" cy="1733"/>
            </a:xfrm>
            <a:prstGeom prst="curvedConnector5">
              <a:avLst>
                <a:gd name="adj1" fmla="val -170681"/>
                <a:gd name="adj2" fmla="val 57417"/>
                <a:gd name="adj3" fmla="val 125130"/>
              </a:avLst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aphicFrame>
        <p:nvGraphicFramePr>
          <p:cNvPr id="5128" name="Object 8">
            <a:extLst>
              <a:ext uri="{FF2B5EF4-FFF2-40B4-BE49-F238E27FC236}">
                <a16:creationId xmlns:a16="http://schemas.microsoft.com/office/drawing/2014/main" id="{464131C7-CBB0-43A5-BF92-3213A6013E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Imagen de mapa de bits" r:id="rId5" imgW="304923" imgH="304923" progId="Paint.Picture">
                  <p:embed/>
                </p:oleObj>
              </mc:Choice>
              <mc:Fallback>
                <p:oleObj name="Imagen de mapa de bits" r:id="rId5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147" name="Group 27">
            <a:extLst>
              <a:ext uri="{FF2B5EF4-FFF2-40B4-BE49-F238E27FC236}">
                <a16:creationId xmlns:a16="http://schemas.microsoft.com/office/drawing/2014/main" id="{640FB70B-E241-46AF-90B0-AF3F4DC6D980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304800"/>
            <a:ext cx="2133600" cy="1870075"/>
            <a:chOff x="2160" y="192"/>
            <a:chExt cx="1344" cy="1178"/>
          </a:xfrm>
        </p:grpSpPr>
        <p:sp>
          <p:nvSpPr>
            <p:cNvPr id="5138" name="Oval 18">
              <a:extLst>
                <a:ext uri="{FF2B5EF4-FFF2-40B4-BE49-F238E27FC236}">
                  <a16:creationId xmlns:a16="http://schemas.microsoft.com/office/drawing/2014/main" id="{FA6DA361-87EE-4169-A61C-5DAD01D43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192"/>
              <a:ext cx="1344" cy="1178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es-ES" altLang="es-ES" sz="1200" b="0"/>
                <a:t> </a:t>
              </a:r>
            </a:p>
            <a:p>
              <a:pPr eaLnBrk="0" hangingPunct="0"/>
              <a:r>
                <a:rPr lang="es-ES" altLang="es-ES" sz="1200" b="0"/>
                <a:t> </a:t>
              </a:r>
            </a:p>
            <a:p>
              <a:pPr eaLnBrk="0" hangingPunct="0"/>
              <a:r>
                <a:rPr lang="es-ES" altLang="es-ES" sz="1200" b="0"/>
                <a:t> </a:t>
              </a:r>
              <a:endParaRPr lang="es-ES_tradnl" altLang="es-ES" sz="1200" b="0"/>
            </a:p>
            <a:p>
              <a:pPr eaLnBrk="0" hangingPunct="0"/>
              <a:endParaRPr lang="es-ES" altLang="es-ES" sz="1200" b="0"/>
            </a:p>
            <a:p>
              <a:pPr eaLnBrk="0" hangingPunct="0"/>
              <a:r>
                <a:rPr lang="es-ES" altLang="es-ES" sz="1200" b="0"/>
                <a:t> </a:t>
              </a:r>
            </a:p>
            <a:p>
              <a:pPr algn="ctr" eaLnBrk="0" hangingPunct="0"/>
              <a:r>
                <a:rPr lang="es-ES" altLang="es-ES" sz="2400" b="0"/>
                <a:t>Interfaz</a:t>
              </a:r>
            </a:p>
            <a:p>
              <a:pPr eaLnBrk="0" hangingPunct="0"/>
              <a:endParaRPr lang="es-ES" altLang="es-ES" sz="2400" b="0"/>
            </a:p>
          </p:txBody>
        </p:sp>
        <p:sp>
          <p:nvSpPr>
            <p:cNvPr id="5137" name="Oval 17">
              <a:extLst>
                <a:ext uri="{FF2B5EF4-FFF2-40B4-BE49-F238E27FC236}">
                  <a16:creationId xmlns:a16="http://schemas.microsoft.com/office/drawing/2014/main" id="{A566ED2A-4FF2-4FE5-B70A-EDCE1D85D9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" y="432"/>
              <a:ext cx="768" cy="456"/>
            </a:xfrm>
            <a:prstGeom prst="ellipse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es-ES" altLang="es-ES" sz="500" b="0"/>
                <a:t> </a:t>
              </a:r>
              <a:endParaRPr lang="es-ES" altLang="es-ES" sz="1200" b="0"/>
            </a:p>
            <a:p>
              <a:pPr eaLnBrk="0" hangingPunct="0"/>
              <a:r>
                <a:rPr lang="es-ES" altLang="es-ES" sz="2400" b="0"/>
                <a:t>CPU</a:t>
              </a:r>
            </a:p>
            <a:p>
              <a:pPr eaLnBrk="0" hangingPunct="0"/>
              <a:endParaRPr lang="es-ES" altLang="es-ES" sz="2400" b="0"/>
            </a:p>
          </p:txBody>
        </p:sp>
      </p:grpSp>
      <p:sp>
        <p:nvSpPr>
          <p:cNvPr id="5136" name="AutoShape 16">
            <a:extLst>
              <a:ext uri="{FF2B5EF4-FFF2-40B4-BE49-F238E27FC236}">
                <a16:creationId xmlns:a16="http://schemas.microsoft.com/office/drawing/2014/main" id="{F443420A-4505-4541-8609-B4A59091E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2743200"/>
            <a:ext cx="3871913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es-ES" altLang="es-ES" sz="2400" b="0"/>
              <a:t>Conmutadores - Interruptores</a:t>
            </a:r>
          </a:p>
          <a:p>
            <a:pPr eaLnBrk="0" hangingPunct="0"/>
            <a:endParaRPr lang="es-ES" altLang="es-ES" sz="2400" b="0"/>
          </a:p>
        </p:txBody>
      </p:sp>
      <p:sp>
        <p:nvSpPr>
          <p:cNvPr id="5135" name="AutoShape 15">
            <a:extLst>
              <a:ext uri="{FF2B5EF4-FFF2-40B4-BE49-F238E27FC236}">
                <a16:creationId xmlns:a16="http://schemas.microsoft.com/office/drawing/2014/main" id="{1FDBF2CB-A365-4F70-9B20-D3151428B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2286000"/>
            <a:ext cx="465138" cy="469900"/>
          </a:xfrm>
          <a:prstGeom prst="upArrow">
            <a:avLst>
              <a:gd name="adj1" fmla="val 50000"/>
              <a:gd name="adj2" fmla="val 25256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132" name="AutoShape 12">
            <a:extLst>
              <a:ext uri="{FF2B5EF4-FFF2-40B4-BE49-F238E27FC236}">
                <a16:creationId xmlns:a16="http://schemas.microsoft.com/office/drawing/2014/main" id="{D92DD86F-8C0C-40C9-B857-0C84E67BC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667000"/>
            <a:ext cx="1624013" cy="1411288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130" name="AutoShape 10">
            <a:extLst>
              <a:ext uri="{FF2B5EF4-FFF2-40B4-BE49-F238E27FC236}">
                <a16:creationId xmlns:a16="http://schemas.microsoft.com/office/drawing/2014/main" id="{C8D064E7-8F59-415B-BABB-BFFB3BF9929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629400" y="2895600"/>
            <a:ext cx="1390650" cy="1411288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131" name="AutoShape 11">
            <a:extLst>
              <a:ext uri="{FF2B5EF4-FFF2-40B4-BE49-F238E27FC236}">
                <a16:creationId xmlns:a16="http://schemas.microsoft.com/office/drawing/2014/main" id="{55BC4FB7-1058-4E11-9639-330BDE87A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276600"/>
            <a:ext cx="696913" cy="706438"/>
          </a:xfrm>
          <a:prstGeom prst="upArrow">
            <a:avLst>
              <a:gd name="adj1" fmla="val 50000"/>
              <a:gd name="adj2" fmla="val 25342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129" name="AutoShape 9">
            <a:extLst>
              <a:ext uri="{FF2B5EF4-FFF2-40B4-BE49-F238E27FC236}">
                <a16:creationId xmlns:a16="http://schemas.microsoft.com/office/drawing/2014/main" id="{50165510-81A7-442E-8E48-213D0CA96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810000"/>
            <a:ext cx="3124200" cy="2743200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s-ES" altLang="es-ES" sz="2400" u="sng"/>
              <a:t>Cuerpo</a:t>
            </a:r>
          </a:p>
          <a:p>
            <a:pPr algn="ctr" eaLnBrk="0" hangingPunct="0"/>
            <a:r>
              <a:rPr lang="es-ES" altLang="es-ES" sz="2800" b="0"/>
              <a:t>Mano   -  </a:t>
            </a:r>
            <a:r>
              <a:rPr lang="es-ES_tradnl" altLang="es-ES" sz="2800" b="0"/>
              <a:t> </a:t>
            </a:r>
            <a:r>
              <a:rPr lang="es-ES" altLang="es-ES" sz="2800" b="0"/>
              <a:t>Puño</a:t>
            </a:r>
          </a:p>
          <a:p>
            <a:pPr algn="ctr" eaLnBrk="0" hangingPunct="0"/>
            <a:r>
              <a:rPr lang="es-ES" altLang="es-ES" sz="2800" b="0"/>
              <a:t>Brazo	</a:t>
            </a:r>
            <a:r>
              <a:rPr lang="es-ES_tradnl" altLang="es-ES" sz="2800" b="0"/>
              <a:t>  </a:t>
            </a:r>
            <a:r>
              <a:rPr lang="es-ES" altLang="es-ES" sz="2800" b="0"/>
              <a:t>-  </a:t>
            </a:r>
            <a:r>
              <a:rPr lang="es-ES_tradnl" altLang="es-ES" sz="2800" b="0"/>
              <a:t> </a:t>
            </a:r>
            <a:r>
              <a:rPr lang="es-ES" altLang="es-ES" sz="2800" b="0"/>
              <a:t>Codo</a:t>
            </a:r>
          </a:p>
          <a:p>
            <a:pPr eaLnBrk="0" hangingPunct="0"/>
            <a:r>
              <a:rPr lang="es-ES_tradnl" altLang="es-ES" sz="2800" b="0"/>
              <a:t>    </a:t>
            </a:r>
            <a:r>
              <a:rPr lang="es-ES" altLang="es-ES" sz="2800" b="0"/>
              <a:t>Dedo</a:t>
            </a:r>
            <a:r>
              <a:rPr lang="es-ES_tradnl" altLang="es-ES" sz="2800" b="0"/>
              <a:t>	</a:t>
            </a:r>
            <a:endParaRPr lang="es-ES" altLang="es-ES" sz="2800" b="0"/>
          </a:p>
          <a:p>
            <a:pPr algn="ctr" eaLnBrk="0" hangingPunct="0"/>
            <a:r>
              <a:rPr lang="es-ES" altLang="es-ES" sz="2800" b="0"/>
              <a:t>Cabeza</a:t>
            </a:r>
            <a:r>
              <a:rPr lang="es-ES_tradnl" altLang="es-ES" sz="2800" b="0"/>
              <a:t> </a:t>
            </a:r>
            <a:r>
              <a:rPr lang="es-ES" altLang="es-ES" sz="2800" b="0"/>
              <a:t>- </a:t>
            </a:r>
            <a:r>
              <a:rPr lang="es-ES_tradnl" altLang="es-ES" sz="2800" b="0"/>
              <a:t>  </a:t>
            </a:r>
            <a:r>
              <a:rPr lang="es-ES" altLang="es-ES" sz="2800" b="0"/>
              <a:t>Cara</a:t>
            </a:r>
          </a:p>
          <a:p>
            <a:pPr algn="ctr" eaLnBrk="0" hangingPunct="0"/>
            <a:r>
              <a:rPr lang="es-ES" altLang="es-ES" sz="2800" b="0"/>
              <a:t>Pie</a:t>
            </a:r>
            <a:r>
              <a:rPr lang="es-ES_tradnl" altLang="es-ES" sz="2800" b="0"/>
              <a:t>	  -   </a:t>
            </a:r>
            <a:r>
              <a:rPr lang="es-ES" altLang="es-ES" sz="2800" b="0"/>
              <a:t>Ojos</a:t>
            </a:r>
          </a:p>
        </p:txBody>
      </p:sp>
      <p:sp>
        <p:nvSpPr>
          <p:cNvPr id="5134" name="AutoShape 14">
            <a:extLst>
              <a:ext uri="{FF2B5EF4-FFF2-40B4-BE49-F238E27FC236}">
                <a16:creationId xmlns:a16="http://schemas.microsoft.com/office/drawing/2014/main" id="{0B907A18-944C-4E40-972B-CC08878AA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581400"/>
            <a:ext cx="2971800" cy="2971800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s-ES" altLang="es-ES" sz="2400" u="sng"/>
              <a:t>Funcionamiento</a:t>
            </a:r>
          </a:p>
          <a:p>
            <a:pPr eaLnBrk="0" hangingPunct="0"/>
            <a:r>
              <a:rPr lang="es-ES" altLang="es-ES" sz="2800" b="0"/>
              <a:t>Barrido</a:t>
            </a:r>
          </a:p>
          <a:p>
            <a:pPr eaLnBrk="0" hangingPunct="0"/>
            <a:r>
              <a:rPr lang="es-ES" altLang="es-ES" sz="2800" b="0"/>
              <a:t>1 Función</a:t>
            </a:r>
          </a:p>
          <a:p>
            <a:pPr eaLnBrk="0" hangingPunct="0"/>
            <a:r>
              <a:rPr lang="es-ES" altLang="es-ES" sz="2800" b="0"/>
              <a:t>2 Funciones</a:t>
            </a:r>
          </a:p>
          <a:p>
            <a:pPr eaLnBrk="0" hangingPunct="0"/>
            <a:r>
              <a:rPr lang="es-ES" altLang="es-ES" sz="2800" b="0"/>
              <a:t>4 Funciones</a:t>
            </a:r>
          </a:p>
          <a:p>
            <a:pPr eaLnBrk="0" hangingPunct="0"/>
            <a:r>
              <a:rPr lang="es-ES" altLang="es-ES" sz="2800" b="0"/>
              <a:t>Sensor de luz</a:t>
            </a:r>
          </a:p>
          <a:p>
            <a:pPr eaLnBrk="0" hangingPunct="0"/>
            <a:endParaRPr lang="es-ES" altLang="es-ES" sz="2800" b="0"/>
          </a:p>
        </p:txBody>
      </p:sp>
      <p:sp>
        <p:nvSpPr>
          <p:cNvPr id="5133" name="AutoShape 13">
            <a:extLst>
              <a:ext uri="{FF2B5EF4-FFF2-40B4-BE49-F238E27FC236}">
                <a16:creationId xmlns:a16="http://schemas.microsoft.com/office/drawing/2014/main" id="{B7ACC9ED-DE2A-48E8-8350-F4B1B8A1A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3962400"/>
            <a:ext cx="6172200" cy="2590800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s-ES" altLang="es-ES" sz="2400" u="sng"/>
              <a:t>Acción</a:t>
            </a:r>
          </a:p>
          <a:p>
            <a:pPr eaLnBrk="0" hangingPunct="0"/>
            <a:r>
              <a:rPr lang="es-ES" altLang="es-ES" sz="2800" b="0"/>
              <a:t>Presión</a:t>
            </a:r>
            <a:r>
              <a:rPr lang="es-ES_tradnl" altLang="es-ES" sz="2800" b="0"/>
              <a:t>         </a:t>
            </a:r>
            <a:r>
              <a:rPr lang="es-ES" altLang="es-ES" sz="2800" b="0"/>
              <a:t>Succión-Soplo</a:t>
            </a:r>
            <a:r>
              <a:rPr lang="es-ES_tradnl" altLang="es-ES" sz="2800" b="0"/>
              <a:t>    </a:t>
            </a:r>
            <a:r>
              <a:rPr lang="es-ES" altLang="es-ES" sz="2800" b="0"/>
              <a:t>Contacto</a:t>
            </a:r>
            <a:r>
              <a:rPr lang="es-ES_tradnl" altLang="es-ES" sz="2800" b="0"/>
              <a:t> </a:t>
            </a:r>
            <a:r>
              <a:rPr lang="es-ES" altLang="es-ES" sz="2800" b="0"/>
              <a:t>Varios Contactos</a:t>
            </a:r>
            <a:r>
              <a:rPr lang="es-ES_tradnl" altLang="es-ES" sz="2800" b="0"/>
              <a:t>  		</a:t>
            </a:r>
            <a:r>
              <a:rPr lang="es-ES" altLang="es-ES" sz="2800" b="0"/>
              <a:t>Agarre</a:t>
            </a:r>
            <a:r>
              <a:rPr lang="es-ES_tradnl" altLang="es-ES" sz="2800" b="0"/>
              <a:t> </a:t>
            </a:r>
            <a:r>
              <a:rPr lang="es-ES" altLang="es-ES" sz="2800" b="0"/>
              <a:t>Deflexión</a:t>
            </a:r>
            <a:r>
              <a:rPr lang="es-ES_tradnl" altLang="es-ES" sz="2800" b="0"/>
              <a:t>     </a:t>
            </a:r>
            <a:r>
              <a:rPr lang="es-ES" altLang="es-ES" sz="2800" b="0"/>
              <a:t>Palanca	Pedal</a:t>
            </a:r>
          </a:p>
          <a:p>
            <a:pPr eaLnBrk="0" hangingPunct="0"/>
            <a:r>
              <a:rPr lang="es-ES" altLang="es-ES" sz="2800" b="0"/>
              <a:t>Joystick</a:t>
            </a:r>
            <a:r>
              <a:rPr lang="es-ES_tradnl" altLang="es-ES" sz="2800" b="0"/>
              <a:t>        </a:t>
            </a:r>
            <a:r>
              <a:rPr lang="es-ES" altLang="es-ES" sz="2800" b="0"/>
              <a:t>Sonido</a:t>
            </a:r>
            <a:r>
              <a:rPr lang="es-ES_tradnl" altLang="es-ES" sz="2800" b="0"/>
              <a:t>	</a:t>
            </a:r>
            <a:r>
              <a:rPr lang="es-ES" altLang="es-ES" sz="2800" b="0"/>
              <a:t>Neumático</a:t>
            </a:r>
            <a:r>
              <a:rPr lang="es-ES_tradnl" altLang="es-ES" sz="2800" b="0"/>
              <a:t> </a:t>
            </a:r>
            <a:r>
              <a:rPr lang="es-ES" altLang="es-ES" sz="2800" b="0"/>
              <a:t>Vibración</a:t>
            </a:r>
            <a:r>
              <a:rPr lang="es-ES_tradnl" altLang="es-ES" sz="2800" b="0"/>
              <a:t>     </a:t>
            </a:r>
            <a:r>
              <a:rPr lang="es-ES" altLang="es-ES" sz="2800" b="0"/>
              <a:t>Acción Compleja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17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6" grpId="0" animBg="1" autoUpdateAnimBg="0"/>
      <p:bldP spid="5129" grpId="0" animBg="1" autoUpdateAnimBg="0"/>
      <p:bldP spid="5134" grpId="0" animBg="1" autoUpdateAnimBg="0"/>
      <p:bldP spid="5133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>
            <a:extLst>
              <a:ext uri="{FF2B5EF4-FFF2-40B4-BE49-F238E27FC236}">
                <a16:creationId xmlns:a16="http://schemas.microsoft.com/office/drawing/2014/main" id="{C91BF85A-43BD-4D6D-96A9-EFBEFE004CBA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8600"/>
            <a:ext cx="1066800" cy="2057400"/>
            <a:chOff x="3888" y="768"/>
            <a:chExt cx="1731" cy="3356"/>
          </a:xfrm>
        </p:grpSpPr>
        <p:grpSp>
          <p:nvGrpSpPr>
            <p:cNvPr id="6147" name="Group 3">
              <a:extLst>
                <a:ext uri="{FF2B5EF4-FFF2-40B4-BE49-F238E27FC236}">
                  <a16:creationId xmlns:a16="http://schemas.microsoft.com/office/drawing/2014/main" id="{271BDD1A-10F3-4E91-A01B-B2A5B6899D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768"/>
              <a:ext cx="1392" cy="1934"/>
              <a:chOff x="3888" y="768"/>
              <a:chExt cx="1392" cy="1934"/>
            </a:xfrm>
          </p:grpSpPr>
          <p:sp>
            <p:nvSpPr>
              <p:cNvPr id="6148" name="AutoShape 4">
                <a:extLst>
                  <a:ext uri="{FF2B5EF4-FFF2-40B4-BE49-F238E27FC236}">
                    <a16:creationId xmlns:a16="http://schemas.microsoft.com/office/drawing/2014/main" id="{7001B8E2-B189-45AB-82F6-582D48849E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" y="2078"/>
                <a:ext cx="816" cy="62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6149" name="AutoShape 5">
                <a:extLst>
                  <a:ext uri="{FF2B5EF4-FFF2-40B4-BE49-F238E27FC236}">
                    <a16:creationId xmlns:a16="http://schemas.microsoft.com/office/drawing/2014/main" id="{9B697403-13BA-4AE8-A1E0-31BAF77893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9171">
                <a:off x="3888" y="768"/>
                <a:ext cx="1392" cy="1632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aphicFrame>
          <p:nvGraphicFramePr>
            <p:cNvPr id="6150" name="Object 6">
              <a:extLst>
                <a:ext uri="{FF2B5EF4-FFF2-40B4-BE49-F238E27FC236}">
                  <a16:creationId xmlns:a16="http://schemas.microsoft.com/office/drawing/2014/main" id="{57102AC3-20EB-44F8-A3EC-DC4D65E9E3E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6" y="3182"/>
            <a:ext cx="1413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8" name="Imagen de mapa de bits" r:id="rId3" imgW="3572374" imgH="2381582" progId="Paint.Picture">
                    <p:embed/>
                  </p:oleObj>
                </mc:Choice>
                <mc:Fallback>
                  <p:oleObj name="Imagen de mapa de bits" r:id="rId3" imgW="3572374" imgH="2381582" progId="Paint.Picture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6" y="3182"/>
                          <a:ext cx="1413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6151" name="AutoShape 7">
              <a:extLst>
                <a:ext uri="{FF2B5EF4-FFF2-40B4-BE49-F238E27FC236}">
                  <a16:creationId xmlns:a16="http://schemas.microsoft.com/office/drawing/2014/main" id="{04B98784-B94B-4BBE-B018-3A1FC864892E}"/>
                </a:ext>
              </a:extLst>
            </p:cNvPr>
            <p:cNvCxnSpPr>
              <a:cxnSpLocks noChangeShapeType="1"/>
              <a:stCxn id="6149" idx="4"/>
              <a:endCxn id="0" idx="1"/>
            </p:cNvCxnSpPr>
            <p:nvPr/>
          </p:nvCxnSpPr>
          <p:spPr bwMode="auto">
            <a:xfrm flipH="1">
              <a:off x="4206" y="1920"/>
              <a:ext cx="573" cy="1733"/>
            </a:xfrm>
            <a:prstGeom prst="curvedConnector5">
              <a:avLst>
                <a:gd name="adj1" fmla="val -170681"/>
                <a:gd name="adj2" fmla="val 57417"/>
                <a:gd name="adj3" fmla="val 125130"/>
              </a:avLst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aphicFrame>
        <p:nvGraphicFramePr>
          <p:cNvPr id="6152" name="Object 8">
            <a:extLst>
              <a:ext uri="{FF2B5EF4-FFF2-40B4-BE49-F238E27FC236}">
                <a16:creationId xmlns:a16="http://schemas.microsoft.com/office/drawing/2014/main" id="{8BD41BBA-7C86-458D-90D2-B6DB722352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Imagen de mapa de bits" r:id="rId5" imgW="304923" imgH="304923" progId="Paint.Picture">
                  <p:embed/>
                </p:oleObj>
              </mc:Choice>
              <mc:Fallback>
                <p:oleObj name="Imagen de mapa de bits" r:id="rId5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3" name="WordArt 9">
            <a:extLst>
              <a:ext uri="{FF2B5EF4-FFF2-40B4-BE49-F238E27FC236}">
                <a16:creationId xmlns:a16="http://schemas.microsoft.com/office/drawing/2014/main" id="{BD01D898-E05F-4927-A4A3-6357DA035C9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" y="2286000"/>
            <a:ext cx="7067550" cy="666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¿Para qué va a servir el interruptor?</a:t>
            </a:r>
          </a:p>
        </p:txBody>
      </p:sp>
      <p:sp>
        <p:nvSpPr>
          <p:cNvPr id="6154" name="WordArt 10">
            <a:extLst>
              <a:ext uri="{FF2B5EF4-FFF2-40B4-BE49-F238E27FC236}">
                <a16:creationId xmlns:a16="http://schemas.microsoft.com/office/drawing/2014/main" id="{4B6F5186-BB3F-46BE-B53D-84A449413F5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85800" y="685800"/>
            <a:ext cx="3581400" cy="533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CC99"/>
              </a:contourClr>
            </a:sp3d>
          </a:bodyPr>
          <a:lstStyle/>
          <a:p>
            <a:pPr algn="ctr"/>
            <a:r>
              <a:rPr lang="es-ES" sz="3600" kern="10">
                <a:ln w="9525">
                  <a:round/>
                  <a:headEnd/>
                  <a:tailEnd/>
                </a:ln>
                <a:blipFill dpi="0" rotWithShape="0">
                  <a:blip r:embed="rId7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Evaluación Inicial</a:t>
            </a:r>
          </a:p>
        </p:txBody>
      </p:sp>
      <p:sp>
        <p:nvSpPr>
          <p:cNvPr id="6155" name="WordArt 11">
            <a:extLst>
              <a:ext uri="{FF2B5EF4-FFF2-40B4-BE49-F238E27FC236}">
                <a16:creationId xmlns:a16="http://schemas.microsoft.com/office/drawing/2014/main" id="{8715378E-6C66-4E44-8235-5751442CB96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" y="3276600"/>
            <a:ext cx="70675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¿Qué movimiento requiere para su utilización?</a:t>
            </a:r>
          </a:p>
        </p:txBody>
      </p:sp>
      <p:sp>
        <p:nvSpPr>
          <p:cNvPr id="6156" name="WordArt 12">
            <a:extLst>
              <a:ext uri="{FF2B5EF4-FFF2-40B4-BE49-F238E27FC236}">
                <a16:creationId xmlns:a16="http://schemas.microsoft.com/office/drawing/2014/main" id="{F7E46135-2872-4D74-B53B-43752225132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" y="4267200"/>
            <a:ext cx="70675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¿Qué  postura va a tener el usuario?</a:t>
            </a:r>
          </a:p>
        </p:txBody>
      </p:sp>
      <p:sp>
        <p:nvSpPr>
          <p:cNvPr id="6157" name="WordArt 13">
            <a:extLst>
              <a:ext uri="{FF2B5EF4-FFF2-40B4-BE49-F238E27FC236}">
                <a16:creationId xmlns:a16="http://schemas.microsoft.com/office/drawing/2014/main" id="{3BB67858-4F6A-4AA3-BA33-E011AB3058A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14400" y="5257800"/>
            <a:ext cx="70675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¿Cómo se va a posicionar el interruptor?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0" presetID="7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5" presetID="7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20" presetID="7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6" name="Object 8">
            <a:extLst>
              <a:ext uri="{FF2B5EF4-FFF2-40B4-BE49-F238E27FC236}">
                <a16:creationId xmlns:a16="http://schemas.microsoft.com/office/drawing/2014/main" id="{01E58B92-31FE-4DF6-A221-35D23DB7EE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8" name="Imagen de mapa de bits" r:id="rId3" imgW="304923" imgH="304923" progId="Paint.Picture">
                  <p:embed/>
                </p:oleObj>
              </mc:Choice>
              <mc:Fallback>
                <p:oleObj name="Imagen de mapa de bits" r:id="rId3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58" name="AutoShape 190">
            <a:extLst>
              <a:ext uri="{FF2B5EF4-FFF2-40B4-BE49-F238E27FC236}">
                <a16:creationId xmlns:a16="http://schemas.microsoft.com/office/drawing/2014/main" id="{B821463D-F5DD-4653-B418-85BFCE666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3716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7491" name="Group 323">
            <a:extLst>
              <a:ext uri="{FF2B5EF4-FFF2-40B4-BE49-F238E27FC236}">
                <a16:creationId xmlns:a16="http://schemas.microsoft.com/office/drawing/2014/main" id="{FA18BD24-4EA2-487C-BD4F-FAD388426F0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3" y="-3"/>
            <a:chExt cx="3794" cy="5678"/>
          </a:xfrm>
        </p:grpSpPr>
        <p:grpSp>
          <p:nvGrpSpPr>
            <p:cNvPr id="7489" name="Group 321">
              <a:extLst>
                <a:ext uri="{FF2B5EF4-FFF2-40B4-BE49-F238E27FC236}">
                  <a16:creationId xmlns:a16="http://schemas.microsoft.com/office/drawing/2014/main" id="{14E33C20-678A-4C67-A7B5-B44EF93470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3788" cy="5672"/>
              <a:chOff x="0" y="0"/>
              <a:chExt cx="3788" cy="5672"/>
            </a:xfrm>
          </p:grpSpPr>
          <p:grpSp>
            <p:nvGrpSpPr>
              <p:cNvPr id="7408" name="Group 240">
                <a:extLst>
                  <a:ext uri="{FF2B5EF4-FFF2-40B4-BE49-F238E27FC236}">
                    <a16:creationId xmlns:a16="http://schemas.microsoft.com/office/drawing/2014/main" id="{C5E49F04-7014-4551-B708-83F9546C38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2868" cy="518"/>
                <a:chOff x="0" y="0"/>
                <a:chExt cx="2868" cy="518"/>
              </a:xfrm>
            </p:grpSpPr>
            <p:sp>
              <p:nvSpPr>
                <p:cNvPr id="7407" name="Rectangle 239">
                  <a:extLst>
                    <a:ext uri="{FF2B5EF4-FFF2-40B4-BE49-F238E27FC236}">
                      <a16:creationId xmlns:a16="http://schemas.microsoft.com/office/drawing/2014/main" id="{B1ADD823-D937-43F3-82A5-28EE850154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868" cy="518"/>
                </a:xfrm>
                <a:prstGeom prst="rect">
                  <a:avLst/>
                </a:prstGeom>
                <a:solidFill>
                  <a:srgbClr val="CCFF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grpSp>
              <p:nvGrpSpPr>
                <p:cNvPr id="7406" name="Group 238">
                  <a:extLst>
                    <a:ext uri="{FF2B5EF4-FFF2-40B4-BE49-F238E27FC236}">
                      <a16:creationId xmlns:a16="http://schemas.microsoft.com/office/drawing/2014/main" id="{270C555B-AA67-4DB7-ACAA-E914EE7A7C9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868" cy="518"/>
                  <a:chOff x="0" y="0"/>
                  <a:chExt cx="2868" cy="518"/>
                </a:xfrm>
              </p:grpSpPr>
              <p:sp>
                <p:nvSpPr>
                  <p:cNvPr id="7365" name="Rectangle 197">
                    <a:extLst>
                      <a:ext uri="{FF2B5EF4-FFF2-40B4-BE49-F238E27FC236}">
                        <a16:creationId xmlns:a16="http://schemas.microsoft.com/office/drawing/2014/main" id="{39E63AE2-54B5-4751-B109-AA536557705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" y="0"/>
                    <a:ext cx="2812" cy="518"/>
                  </a:xfrm>
                  <a:prstGeom prst="rect">
                    <a:avLst/>
                  </a:prstGeom>
                  <a:solidFill>
                    <a:srgbClr val="CCFFCC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/>
                    <a:r>
                      <a:rPr lang="es-ES" altLang="es-ES" sz="2000" b="0">
                        <a:solidFill>
                          <a:srgbClr val="808080"/>
                        </a:solidFill>
                        <a:latin typeface="Broadway" panose="04040905080B02020502" pitchFamily="82" charset="0"/>
                      </a:rPr>
                      <a:t>Segmentos Corporales que Controla</a:t>
                    </a:r>
                    <a:endParaRPr lang="es-ES" altLang="es-ES" sz="2000" b="0"/>
                  </a:p>
                  <a:p>
                    <a:pPr algn="ctr" eaLnBrk="0" hangingPunct="0"/>
                    <a:r>
                      <a:rPr lang="es-ES" altLang="es-ES" sz="2000" b="0"/>
                      <a:t>(</a:t>
                    </a:r>
                    <a:r>
                      <a:rPr lang="es-ES" altLang="es-ES" sz="2000"/>
                      <a:t>con movimientos voluntarios</a:t>
                    </a:r>
                    <a:r>
                      <a:rPr lang="es-ES" altLang="es-ES" sz="2000" b="0"/>
                      <a:t>)</a:t>
                    </a:r>
                  </a:p>
                </p:txBody>
              </p:sp>
              <p:sp>
                <p:nvSpPr>
                  <p:cNvPr id="7405" name="Rectangle 237">
                    <a:extLst>
                      <a:ext uri="{FF2B5EF4-FFF2-40B4-BE49-F238E27FC236}">
                        <a16:creationId xmlns:a16="http://schemas.microsoft.com/office/drawing/2014/main" id="{60FB0DA1-7216-4BD1-B95A-CCF0D09315C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868" cy="518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</p:grpSp>
          <p:grpSp>
            <p:nvGrpSpPr>
              <p:cNvPr id="7412" name="Group 244">
                <a:extLst>
                  <a:ext uri="{FF2B5EF4-FFF2-40B4-BE49-F238E27FC236}">
                    <a16:creationId xmlns:a16="http://schemas.microsoft.com/office/drawing/2014/main" id="{FEE83B35-3CA6-4A5C-B3AF-649D2E685E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68" y="0"/>
                <a:ext cx="920" cy="518"/>
                <a:chOff x="2868" y="0"/>
                <a:chExt cx="920" cy="518"/>
              </a:xfrm>
            </p:grpSpPr>
            <p:sp>
              <p:nvSpPr>
                <p:cNvPr id="7411" name="Rectangle 243">
                  <a:extLst>
                    <a:ext uri="{FF2B5EF4-FFF2-40B4-BE49-F238E27FC236}">
                      <a16:creationId xmlns:a16="http://schemas.microsoft.com/office/drawing/2014/main" id="{01B04AC8-FDB3-4445-A876-96D96D404C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68" y="0"/>
                  <a:ext cx="920" cy="518"/>
                </a:xfrm>
                <a:prstGeom prst="rect">
                  <a:avLst/>
                </a:prstGeom>
                <a:solidFill>
                  <a:srgbClr val="CCFF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grpSp>
              <p:nvGrpSpPr>
                <p:cNvPr id="7410" name="Group 242">
                  <a:extLst>
                    <a:ext uri="{FF2B5EF4-FFF2-40B4-BE49-F238E27FC236}">
                      <a16:creationId xmlns:a16="http://schemas.microsoft.com/office/drawing/2014/main" id="{5E33ED68-AA80-4C1E-9FB1-10DAF824B23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868" y="0"/>
                  <a:ext cx="920" cy="518"/>
                  <a:chOff x="2868" y="0"/>
                  <a:chExt cx="920" cy="518"/>
                </a:xfrm>
              </p:grpSpPr>
              <p:sp>
                <p:nvSpPr>
                  <p:cNvPr id="7366" name="Rectangle 198">
                    <a:extLst>
                      <a:ext uri="{FF2B5EF4-FFF2-40B4-BE49-F238E27FC236}">
                        <a16:creationId xmlns:a16="http://schemas.microsoft.com/office/drawing/2014/main" id="{184EAC70-84A9-4A7C-AC3A-78AAA783168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96" y="0"/>
                    <a:ext cx="864" cy="518"/>
                  </a:xfrm>
                  <a:prstGeom prst="rect">
                    <a:avLst/>
                  </a:prstGeom>
                  <a:solidFill>
                    <a:srgbClr val="CCFFCC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/>
                    <a:r>
                      <a:rPr lang="es-ES" altLang="es-ES" sz="2000" b="0">
                        <a:solidFill>
                          <a:srgbClr val="808080"/>
                        </a:solidFill>
                        <a:latin typeface="Copperplate Gothic Bold" panose="020E0705020206020404" pitchFamily="34" charset="0"/>
                      </a:rPr>
                      <a:t>Actuación</a:t>
                    </a:r>
                    <a:endParaRPr lang="es-ES" altLang="es-ES" sz="2000" b="0"/>
                  </a:p>
                </p:txBody>
              </p:sp>
              <p:sp>
                <p:nvSpPr>
                  <p:cNvPr id="7409" name="Rectangle 241">
                    <a:extLst>
                      <a:ext uri="{FF2B5EF4-FFF2-40B4-BE49-F238E27FC236}">
                        <a16:creationId xmlns:a16="http://schemas.microsoft.com/office/drawing/2014/main" id="{56C013D9-DFD4-4EFF-988B-38738106F5A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68" y="0"/>
                    <a:ext cx="920" cy="518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</p:grpSp>
          <p:grpSp>
            <p:nvGrpSpPr>
              <p:cNvPr id="7414" name="Group 246">
                <a:extLst>
                  <a:ext uri="{FF2B5EF4-FFF2-40B4-BE49-F238E27FC236}">
                    <a16:creationId xmlns:a16="http://schemas.microsoft.com/office/drawing/2014/main" id="{24FB3336-20C6-462B-8BD6-2A3999081E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518"/>
                <a:ext cx="372" cy="500"/>
                <a:chOff x="0" y="518"/>
                <a:chExt cx="372" cy="500"/>
              </a:xfrm>
            </p:grpSpPr>
            <p:sp>
              <p:nvSpPr>
                <p:cNvPr id="7367" name="Rectangle 199">
                  <a:extLst>
                    <a:ext uri="{FF2B5EF4-FFF2-40B4-BE49-F238E27FC236}">
                      <a16:creationId xmlns:a16="http://schemas.microsoft.com/office/drawing/2014/main" id="{DA2D5152-F8A0-42F9-A91A-F1F87FAC7A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518"/>
                  <a:ext cx="316" cy="5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000"/>
                    <a:t>Pie</a:t>
                  </a:r>
                  <a:endParaRPr lang="es-ES" altLang="es-ES" sz="2000" b="0"/>
                </a:p>
              </p:txBody>
            </p:sp>
            <p:sp>
              <p:nvSpPr>
                <p:cNvPr id="7413" name="Rectangle 245">
                  <a:extLst>
                    <a:ext uri="{FF2B5EF4-FFF2-40B4-BE49-F238E27FC236}">
                      <a16:creationId xmlns:a16="http://schemas.microsoft.com/office/drawing/2014/main" id="{8AAFF042-EF26-4C94-852E-3692DE31E3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518"/>
                  <a:ext cx="372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16" name="Group 248">
                <a:extLst>
                  <a:ext uri="{FF2B5EF4-FFF2-40B4-BE49-F238E27FC236}">
                    <a16:creationId xmlns:a16="http://schemas.microsoft.com/office/drawing/2014/main" id="{3A7B6400-125E-430F-B7B4-DBCC379B8B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2" y="518"/>
                <a:ext cx="416" cy="500"/>
                <a:chOff x="372" y="518"/>
                <a:chExt cx="416" cy="500"/>
              </a:xfrm>
            </p:grpSpPr>
            <p:sp>
              <p:nvSpPr>
                <p:cNvPr id="7368" name="Rectangle 200">
                  <a:extLst>
                    <a:ext uri="{FF2B5EF4-FFF2-40B4-BE49-F238E27FC236}">
                      <a16:creationId xmlns:a16="http://schemas.microsoft.com/office/drawing/2014/main" id="{6DD0AA4A-5C79-46C6-8F9E-A28B57FB4A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" y="518"/>
                  <a:ext cx="360" cy="5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600"/>
                    <a:t>Tronco</a:t>
                  </a:r>
                  <a:endParaRPr lang="es-ES" altLang="es-ES" sz="1600" b="0"/>
                </a:p>
              </p:txBody>
            </p:sp>
            <p:sp>
              <p:nvSpPr>
                <p:cNvPr id="7415" name="Rectangle 247">
                  <a:extLst>
                    <a:ext uri="{FF2B5EF4-FFF2-40B4-BE49-F238E27FC236}">
                      <a16:creationId xmlns:a16="http://schemas.microsoft.com/office/drawing/2014/main" id="{2C38E3B3-90AD-47D4-A91C-1208E46812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" y="518"/>
                  <a:ext cx="416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18" name="Group 250">
                <a:extLst>
                  <a:ext uri="{FF2B5EF4-FFF2-40B4-BE49-F238E27FC236}">
                    <a16:creationId xmlns:a16="http://schemas.microsoft.com/office/drawing/2014/main" id="{3D62CBA1-2B47-4D3C-859D-836FA98871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88" y="518"/>
                <a:ext cx="416" cy="500"/>
                <a:chOff x="788" y="518"/>
                <a:chExt cx="416" cy="500"/>
              </a:xfrm>
            </p:grpSpPr>
            <p:sp>
              <p:nvSpPr>
                <p:cNvPr id="7369" name="Rectangle 201">
                  <a:extLst>
                    <a:ext uri="{FF2B5EF4-FFF2-40B4-BE49-F238E27FC236}">
                      <a16:creationId xmlns:a16="http://schemas.microsoft.com/office/drawing/2014/main" id="{D0ADBACA-1CE8-480C-9928-61A35FF374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6" y="518"/>
                  <a:ext cx="360" cy="5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800"/>
                    <a:t>Braz</a:t>
                  </a:r>
                  <a:r>
                    <a:rPr lang="es-ES_tradnl" altLang="es-ES" sz="1800"/>
                    <a:t>o</a:t>
                  </a:r>
                  <a:endParaRPr lang="es-ES" altLang="es-ES" sz="1800"/>
                </a:p>
              </p:txBody>
            </p:sp>
            <p:sp>
              <p:nvSpPr>
                <p:cNvPr id="7417" name="Rectangle 249">
                  <a:extLst>
                    <a:ext uri="{FF2B5EF4-FFF2-40B4-BE49-F238E27FC236}">
                      <a16:creationId xmlns:a16="http://schemas.microsoft.com/office/drawing/2014/main" id="{039D67C5-5C91-4F1D-BBE6-1247CC94C0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88" y="518"/>
                  <a:ext cx="416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20" name="Group 252">
                <a:extLst>
                  <a:ext uri="{FF2B5EF4-FFF2-40B4-BE49-F238E27FC236}">
                    <a16:creationId xmlns:a16="http://schemas.microsoft.com/office/drawing/2014/main" id="{83004FFE-DA48-4F26-97C3-C5952ADCEF7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04" y="518"/>
                <a:ext cx="416" cy="500"/>
                <a:chOff x="1204" y="518"/>
                <a:chExt cx="416" cy="500"/>
              </a:xfrm>
            </p:grpSpPr>
            <p:sp>
              <p:nvSpPr>
                <p:cNvPr id="7370" name="Rectangle 202">
                  <a:extLst>
                    <a:ext uri="{FF2B5EF4-FFF2-40B4-BE49-F238E27FC236}">
                      <a16:creationId xmlns:a16="http://schemas.microsoft.com/office/drawing/2014/main" id="{17CDDAC4-4DD6-44E6-B748-ADCD168DA1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2" y="518"/>
                  <a:ext cx="360" cy="5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600"/>
                    <a:t>Cabeza</a:t>
                  </a:r>
                  <a:endParaRPr lang="es-ES" altLang="es-ES" sz="1600" b="0"/>
                </a:p>
              </p:txBody>
            </p:sp>
            <p:sp>
              <p:nvSpPr>
                <p:cNvPr id="7419" name="Rectangle 251">
                  <a:extLst>
                    <a:ext uri="{FF2B5EF4-FFF2-40B4-BE49-F238E27FC236}">
                      <a16:creationId xmlns:a16="http://schemas.microsoft.com/office/drawing/2014/main" id="{F41DB87E-8760-442E-BDD1-D3BF551631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4" y="518"/>
                  <a:ext cx="416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22" name="Group 254">
                <a:extLst>
                  <a:ext uri="{FF2B5EF4-FFF2-40B4-BE49-F238E27FC236}">
                    <a16:creationId xmlns:a16="http://schemas.microsoft.com/office/drawing/2014/main" id="{9C64EB2B-0A74-4C41-A608-48026D82641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20" y="518"/>
                <a:ext cx="488" cy="500"/>
                <a:chOff x="1620" y="518"/>
                <a:chExt cx="488" cy="500"/>
              </a:xfrm>
            </p:grpSpPr>
            <p:sp>
              <p:nvSpPr>
                <p:cNvPr id="7371" name="Rectangle 203">
                  <a:extLst>
                    <a:ext uri="{FF2B5EF4-FFF2-40B4-BE49-F238E27FC236}">
                      <a16:creationId xmlns:a16="http://schemas.microsoft.com/office/drawing/2014/main" id="{8C5FF6F4-F5A8-402F-B95C-35CB4DD4E9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48" y="518"/>
                  <a:ext cx="432" cy="5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000"/>
                    <a:t>Mano</a:t>
                  </a:r>
                  <a:endParaRPr lang="es-ES" altLang="es-ES" sz="2000" b="0"/>
                </a:p>
              </p:txBody>
            </p:sp>
            <p:sp>
              <p:nvSpPr>
                <p:cNvPr id="7421" name="Rectangle 253">
                  <a:extLst>
                    <a:ext uri="{FF2B5EF4-FFF2-40B4-BE49-F238E27FC236}">
                      <a16:creationId xmlns:a16="http://schemas.microsoft.com/office/drawing/2014/main" id="{3CE58AB2-5683-4C15-8469-80EAFF8BA1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20" y="518"/>
                  <a:ext cx="488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24" name="Group 256">
                <a:extLst>
                  <a:ext uri="{FF2B5EF4-FFF2-40B4-BE49-F238E27FC236}">
                    <a16:creationId xmlns:a16="http://schemas.microsoft.com/office/drawing/2014/main" id="{40C7C409-AD53-4DFA-8D05-2CEB7EEFCE2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08" y="518"/>
                <a:ext cx="416" cy="500"/>
                <a:chOff x="2108" y="518"/>
                <a:chExt cx="416" cy="500"/>
              </a:xfrm>
            </p:grpSpPr>
            <p:sp>
              <p:nvSpPr>
                <p:cNvPr id="7372" name="Rectangle 204">
                  <a:extLst>
                    <a:ext uri="{FF2B5EF4-FFF2-40B4-BE49-F238E27FC236}">
                      <a16:creationId xmlns:a16="http://schemas.microsoft.com/office/drawing/2014/main" id="{40348D95-129C-450D-AF36-B0AC59F1EE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36" y="518"/>
                  <a:ext cx="360" cy="5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000"/>
                    <a:t>Dedo</a:t>
                  </a:r>
                  <a:endParaRPr lang="es-ES" altLang="es-ES" sz="2000" b="0"/>
                </a:p>
              </p:txBody>
            </p:sp>
            <p:sp>
              <p:nvSpPr>
                <p:cNvPr id="7423" name="Rectangle 255">
                  <a:extLst>
                    <a:ext uri="{FF2B5EF4-FFF2-40B4-BE49-F238E27FC236}">
                      <a16:creationId xmlns:a16="http://schemas.microsoft.com/office/drawing/2014/main" id="{00B2AE9F-A99F-4C4F-A2AC-F9D7B3DF0A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08" y="518"/>
                  <a:ext cx="416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26" name="Group 258">
                <a:extLst>
                  <a:ext uri="{FF2B5EF4-FFF2-40B4-BE49-F238E27FC236}">
                    <a16:creationId xmlns:a16="http://schemas.microsoft.com/office/drawing/2014/main" id="{327FA8FE-32D5-4DFE-848C-2EE7A015E4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24" y="518"/>
                <a:ext cx="344" cy="500"/>
                <a:chOff x="2524" y="518"/>
                <a:chExt cx="344" cy="500"/>
              </a:xfrm>
            </p:grpSpPr>
            <p:sp>
              <p:nvSpPr>
                <p:cNvPr id="7373" name="Rectangle 205">
                  <a:extLst>
                    <a:ext uri="{FF2B5EF4-FFF2-40B4-BE49-F238E27FC236}">
                      <a16:creationId xmlns:a16="http://schemas.microsoft.com/office/drawing/2014/main" id="{8EB40A12-395F-4E7E-A74E-0072328E27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52" y="518"/>
                  <a:ext cx="288" cy="5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800"/>
                    <a:t>Boca</a:t>
                  </a:r>
                  <a:endParaRPr lang="es-ES" altLang="es-ES" sz="1800" b="0"/>
                </a:p>
              </p:txBody>
            </p:sp>
            <p:sp>
              <p:nvSpPr>
                <p:cNvPr id="7425" name="Rectangle 257">
                  <a:extLst>
                    <a:ext uri="{FF2B5EF4-FFF2-40B4-BE49-F238E27FC236}">
                      <a16:creationId xmlns:a16="http://schemas.microsoft.com/office/drawing/2014/main" id="{4D68E0F7-68E0-45B0-9E33-48C73797F4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24" y="518"/>
                  <a:ext cx="344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28" name="Group 260">
                <a:extLst>
                  <a:ext uri="{FF2B5EF4-FFF2-40B4-BE49-F238E27FC236}">
                    <a16:creationId xmlns:a16="http://schemas.microsoft.com/office/drawing/2014/main" id="{410A2782-FC5B-4964-9B88-5A1B0AF672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68" y="518"/>
                <a:ext cx="920" cy="500"/>
                <a:chOff x="2868" y="518"/>
                <a:chExt cx="920" cy="500"/>
              </a:xfrm>
            </p:grpSpPr>
            <p:sp>
              <p:nvSpPr>
                <p:cNvPr id="7374" name="Rectangle 206">
                  <a:extLst>
                    <a:ext uri="{FF2B5EF4-FFF2-40B4-BE49-F238E27FC236}">
                      <a16:creationId xmlns:a16="http://schemas.microsoft.com/office/drawing/2014/main" id="{132B1748-80B3-4A4E-B3C2-2BFB0D301B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96" y="518"/>
                  <a:ext cx="864" cy="5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200" b="0"/>
                    <a:t> </a:t>
                  </a:r>
                </a:p>
                <a:p>
                  <a:pPr eaLnBrk="0" hangingPunct="0"/>
                  <a:endParaRPr lang="es-ES" altLang="es-ES" sz="2400" b="0"/>
                </a:p>
              </p:txBody>
            </p:sp>
            <p:sp>
              <p:nvSpPr>
                <p:cNvPr id="7427" name="Rectangle 259">
                  <a:extLst>
                    <a:ext uri="{FF2B5EF4-FFF2-40B4-BE49-F238E27FC236}">
                      <a16:creationId xmlns:a16="http://schemas.microsoft.com/office/drawing/2014/main" id="{2A2E5F8B-89EC-4F58-9A58-D4CE501760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68" y="518"/>
                  <a:ext cx="920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30" name="Group 262">
                <a:extLst>
                  <a:ext uri="{FF2B5EF4-FFF2-40B4-BE49-F238E27FC236}">
                    <a16:creationId xmlns:a16="http://schemas.microsoft.com/office/drawing/2014/main" id="{3A2972EE-473D-449F-AB5C-ADBA746B0E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18"/>
                <a:ext cx="372" cy="1209"/>
                <a:chOff x="0" y="1018"/>
                <a:chExt cx="372" cy="1209"/>
              </a:xfrm>
            </p:grpSpPr>
            <p:sp>
              <p:nvSpPr>
                <p:cNvPr id="7375" name="Rectangle 207">
                  <a:extLst>
                    <a:ext uri="{FF2B5EF4-FFF2-40B4-BE49-F238E27FC236}">
                      <a16:creationId xmlns:a16="http://schemas.microsoft.com/office/drawing/2014/main" id="{67444F48-683A-46FE-8982-E0D7176D18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1018"/>
                  <a:ext cx="316" cy="12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200" b="0"/>
                    <a:t> </a:t>
                  </a:r>
                </a:p>
                <a:p>
                  <a:pPr eaLnBrk="0" hangingPunct="0"/>
                  <a:endParaRPr lang="es-ES" altLang="es-ES" sz="2400" b="0"/>
                </a:p>
              </p:txBody>
            </p:sp>
            <p:sp>
              <p:nvSpPr>
                <p:cNvPr id="7429" name="Rectangle 261">
                  <a:extLst>
                    <a:ext uri="{FF2B5EF4-FFF2-40B4-BE49-F238E27FC236}">
                      <a16:creationId xmlns:a16="http://schemas.microsoft.com/office/drawing/2014/main" id="{867B8930-423A-49BB-9541-B613BB6C4B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18"/>
                  <a:ext cx="372" cy="120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32" name="Group 264">
                <a:extLst>
                  <a:ext uri="{FF2B5EF4-FFF2-40B4-BE49-F238E27FC236}">
                    <a16:creationId xmlns:a16="http://schemas.microsoft.com/office/drawing/2014/main" id="{0CB5B6C0-49F5-43F9-89D1-86D80D7133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2" y="1018"/>
                <a:ext cx="416" cy="1209"/>
                <a:chOff x="372" y="1018"/>
                <a:chExt cx="416" cy="1209"/>
              </a:xfrm>
            </p:grpSpPr>
            <p:sp>
              <p:nvSpPr>
                <p:cNvPr id="7376" name="Rectangle 208">
                  <a:extLst>
                    <a:ext uri="{FF2B5EF4-FFF2-40B4-BE49-F238E27FC236}">
                      <a16:creationId xmlns:a16="http://schemas.microsoft.com/office/drawing/2014/main" id="{E18649C9-7B90-41B8-A686-D8C55D1867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" y="1018"/>
                  <a:ext cx="360" cy="12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7431" name="Rectangle 263">
                  <a:extLst>
                    <a:ext uri="{FF2B5EF4-FFF2-40B4-BE49-F238E27FC236}">
                      <a16:creationId xmlns:a16="http://schemas.microsoft.com/office/drawing/2014/main" id="{79318A9A-ED43-4AC7-8898-858FD329A1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" y="1018"/>
                  <a:ext cx="416" cy="120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34" name="Group 266">
                <a:extLst>
                  <a:ext uri="{FF2B5EF4-FFF2-40B4-BE49-F238E27FC236}">
                    <a16:creationId xmlns:a16="http://schemas.microsoft.com/office/drawing/2014/main" id="{A0CF4CEE-5004-413B-87DF-EA7C1B9AC8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88" y="1018"/>
                <a:ext cx="416" cy="1209"/>
                <a:chOff x="788" y="1018"/>
                <a:chExt cx="416" cy="1209"/>
              </a:xfrm>
            </p:grpSpPr>
            <p:sp>
              <p:nvSpPr>
                <p:cNvPr id="7377" name="Rectangle 209">
                  <a:extLst>
                    <a:ext uri="{FF2B5EF4-FFF2-40B4-BE49-F238E27FC236}">
                      <a16:creationId xmlns:a16="http://schemas.microsoft.com/office/drawing/2014/main" id="{F342793E-78BB-4CEA-8730-4EE508003D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6" y="1018"/>
                  <a:ext cx="360" cy="12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7433" name="Rectangle 265">
                  <a:extLst>
                    <a:ext uri="{FF2B5EF4-FFF2-40B4-BE49-F238E27FC236}">
                      <a16:creationId xmlns:a16="http://schemas.microsoft.com/office/drawing/2014/main" id="{EB5F2083-ECD4-4E9B-B0A6-DAB55EA4B6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88" y="1018"/>
                  <a:ext cx="416" cy="120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36" name="Group 268">
                <a:extLst>
                  <a:ext uri="{FF2B5EF4-FFF2-40B4-BE49-F238E27FC236}">
                    <a16:creationId xmlns:a16="http://schemas.microsoft.com/office/drawing/2014/main" id="{04134516-0317-47B6-8207-205202A249A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04" y="1018"/>
                <a:ext cx="416" cy="1209"/>
                <a:chOff x="1204" y="1018"/>
                <a:chExt cx="416" cy="1209"/>
              </a:xfrm>
            </p:grpSpPr>
            <p:sp>
              <p:nvSpPr>
                <p:cNvPr id="7378" name="Rectangle 210">
                  <a:extLst>
                    <a:ext uri="{FF2B5EF4-FFF2-40B4-BE49-F238E27FC236}">
                      <a16:creationId xmlns:a16="http://schemas.microsoft.com/office/drawing/2014/main" id="{CD9A3C62-8928-43FF-BED4-3101DE29B9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2" y="1018"/>
                  <a:ext cx="360" cy="12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7435" name="Rectangle 267">
                  <a:extLst>
                    <a:ext uri="{FF2B5EF4-FFF2-40B4-BE49-F238E27FC236}">
                      <a16:creationId xmlns:a16="http://schemas.microsoft.com/office/drawing/2014/main" id="{61C4BA65-080C-467A-9A3E-FCCCFEF2CB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4" y="1018"/>
                  <a:ext cx="416" cy="120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38" name="Group 270">
                <a:extLst>
                  <a:ext uri="{FF2B5EF4-FFF2-40B4-BE49-F238E27FC236}">
                    <a16:creationId xmlns:a16="http://schemas.microsoft.com/office/drawing/2014/main" id="{9ACAB80A-D862-4B91-853C-9EB8EF81EE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20" y="1018"/>
                <a:ext cx="488" cy="1209"/>
                <a:chOff x="1620" y="1018"/>
                <a:chExt cx="488" cy="1209"/>
              </a:xfrm>
            </p:grpSpPr>
            <p:sp>
              <p:nvSpPr>
                <p:cNvPr id="7379" name="Rectangle 211">
                  <a:extLst>
                    <a:ext uri="{FF2B5EF4-FFF2-40B4-BE49-F238E27FC236}">
                      <a16:creationId xmlns:a16="http://schemas.microsoft.com/office/drawing/2014/main" id="{A36F100E-91FA-4C93-AB41-E844E7245A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48" y="1018"/>
                  <a:ext cx="432" cy="12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7437" name="Rectangle 269">
                  <a:extLst>
                    <a:ext uri="{FF2B5EF4-FFF2-40B4-BE49-F238E27FC236}">
                      <a16:creationId xmlns:a16="http://schemas.microsoft.com/office/drawing/2014/main" id="{60FD82FA-6FCD-4243-AA95-31FE74970A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20" y="1018"/>
                  <a:ext cx="488" cy="120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40" name="Group 272">
                <a:extLst>
                  <a:ext uri="{FF2B5EF4-FFF2-40B4-BE49-F238E27FC236}">
                    <a16:creationId xmlns:a16="http://schemas.microsoft.com/office/drawing/2014/main" id="{841EA611-A04E-4633-8CD0-33941E798C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08" y="1018"/>
                <a:ext cx="416" cy="1209"/>
                <a:chOff x="2108" y="1018"/>
                <a:chExt cx="416" cy="1209"/>
              </a:xfrm>
            </p:grpSpPr>
            <p:sp>
              <p:nvSpPr>
                <p:cNvPr id="7380" name="Rectangle 212">
                  <a:extLst>
                    <a:ext uri="{FF2B5EF4-FFF2-40B4-BE49-F238E27FC236}">
                      <a16:creationId xmlns:a16="http://schemas.microsoft.com/office/drawing/2014/main" id="{334710D2-934A-4E62-B68F-0F2B521BE5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36" y="1018"/>
                  <a:ext cx="360" cy="12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7439" name="Rectangle 271">
                  <a:extLst>
                    <a:ext uri="{FF2B5EF4-FFF2-40B4-BE49-F238E27FC236}">
                      <a16:creationId xmlns:a16="http://schemas.microsoft.com/office/drawing/2014/main" id="{EC58337B-81AB-4D8B-BF16-23B50B7DE9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08" y="1018"/>
                  <a:ext cx="416" cy="120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42" name="Group 274">
                <a:extLst>
                  <a:ext uri="{FF2B5EF4-FFF2-40B4-BE49-F238E27FC236}">
                    <a16:creationId xmlns:a16="http://schemas.microsoft.com/office/drawing/2014/main" id="{B01E2884-A8A4-491A-8092-377F620F11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24" y="1018"/>
                <a:ext cx="344" cy="1209"/>
                <a:chOff x="2524" y="1018"/>
                <a:chExt cx="344" cy="1209"/>
              </a:xfrm>
            </p:grpSpPr>
            <p:sp>
              <p:nvSpPr>
                <p:cNvPr id="7381" name="Rectangle 213">
                  <a:extLst>
                    <a:ext uri="{FF2B5EF4-FFF2-40B4-BE49-F238E27FC236}">
                      <a16:creationId xmlns:a16="http://schemas.microsoft.com/office/drawing/2014/main" id="{07065B7D-F212-4FA4-8739-D93AA55974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52" y="1018"/>
                  <a:ext cx="288" cy="12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7441" name="Rectangle 273">
                  <a:extLst>
                    <a:ext uri="{FF2B5EF4-FFF2-40B4-BE49-F238E27FC236}">
                      <a16:creationId xmlns:a16="http://schemas.microsoft.com/office/drawing/2014/main" id="{1D6FCF15-9A1C-4E73-85F7-2C7A79D189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24" y="1018"/>
                  <a:ext cx="344" cy="120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44" name="Group 276">
                <a:extLst>
                  <a:ext uri="{FF2B5EF4-FFF2-40B4-BE49-F238E27FC236}">
                    <a16:creationId xmlns:a16="http://schemas.microsoft.com/office/drawing/2014/main" id="{965BE65F-EBE2-47D6-B24B-FF1233175A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68" y="1018"/>
                <a:ext cx="920" cy="403"/>
                <a:chOff x="2868" y="1018"/>
                <a:chExt cx="920" cy="403"/>
              </a:xfrm>
            </p:grpSpPr>
            <p:sp>
              <p:nvSpPr>
                <p:cNvPr id="7382" name="Rectangle 214">
                  <a:extLst>
                    <a:ext uri="{FF2B5EF4-FFF2-40B4-BE49-F238E27FC236}">
                      <a16:creationId xmlns:a16="http://schemas.microsoft.com/office/drawing/2014/main" id="{FFD7D016-75C6-4256-8D5E-88657B6CA2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96" y="1018"/>
                  <a:ext cx="864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800" b="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1800"/>
                    <a:t> Dirige y Orienta</a:t>
                  </a:r>
                  <a:endParaRPr lang="es-ES" altLang="es-ES" sz="1800" b="0"/>
                </a:p>
              </p:txBody>
            </p:sp>
            <p:sp>
              <p:nvSpPr>
                <p:cNvPr id="7443" name="Rectangle 275">
                  <a:extLst>
                    <a:ext uri="{FF2B5EF4-FFF2-40B4-BE49-F238E27FC236}">
                      <a16:creationId xmlns:a16="http://schemas.microsoft.com/office/drawing/2014/main" id="{31F362EA-5374-4BD2-8B81-44A95B43D9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68" y="1018"/>
                  <a:ext cx="92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46" name="Group 278">
                <a:extLst>
                  <a:ext uri="{FF2B5EF4-FFF2-40B4-BE49-F238E27FC236}">
                    <a16:creationId xmlns:a16="http://schemas.microsoft.com/office/drawing/2014/main" id="{65596F08-D9DB-4266-A0A8-B03D8B7EC43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68" y="1421"/>
                <a:ext cx="920" cy="403"/>
                <a:chOff x="2868" y="1421"/>
                <a:chExt cx="920" cy="403"/>
              </a:xfrm>
            </p:grpSpPr>
            <p:sp>
              <p:nvSpPr>
                <p:cNvPr id="7383" name="Rectangle 215">
                  <a:extLst>
                    <a:ext uri="{FF2B5EF4-FFF2-40B4-BE49-F238E27FC236}">
                      <a16:creationId xmlns:a16="http://schemas.microsoft.com/office/drawing/2014/main" id="{17628EA0-8455-4280-A758-09031F63F7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96" y="1421"/>
                  <a:ext cx="864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800" b="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1800"/>
                    <a:t> Con Precisión</a:t>
                  </a:r>
                  <a:endParaRPr lang="es-ES" altLang="es-ES" sz="1800" b="0"/>
                </a:p>
              </p:txBody>
            </p:sp>
            <p:sp>
              <p:nvSpPr>
                <p:cNvPr id="7445" name="Rectangle 277">
                  <a:extLst>
                    <a:ext uri="{FF2B5EF4-FFF2-40B4-BE49-F238E27FC236}">
                      <a16:creationId xmlns:a16="http://schemas.microsoft.com/office/drawing/2014/main" id="{D6990DEC-91DF-4A2B-85F7-A443947597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68" y="1421"/>
                  <a:ext cx="92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48" name="Group 280">
                <a:extLst>
                  <a:ext uri="{FF2B5EF4-FFF2-40B4-BE49-F238E27FC236}">
                    <a16:creationId xmlns:a16="http://schemas.microsoft.com/office/drawing/2014/main" id="{7383AFF5-5AA6-4788-B70F-C6F3A68DBAA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68" y="1824"/>
                <a:ext cx="920" cy="403"/>
                <a:chOff x="2868" y="1824"/>
                <a:chExt cx="920" cy="403"/>
              </a:xfrm>
            </p:grpSpPr>
            <p:sp>
              <p:nvSpPr>
                <p:cNvPr id="7384" name="Rectangle 216">
                  <a:extLst>
                    <a:ext uri="{FF2B5EF4-FFF2-40B4-BE49-F238E27FC236}">
                      <a16:creationId xmlns:a16="http://schemas.microsoft.com/office/drawing/2014/main" id="{DB3784FD-4330-45D9-8BDF-12259985E7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96" y="1824"/>
                  <a:ext cx="864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800" b="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1800"/>
                    <a:t> Efectúa rotación</a:t>
                  </a:r>
                  <a:endParaRPr lang="es-ES" altLang="es-ES" sz="1800" b="0"/>
                </a:p>
              </p:txBody>
            </p:sp>
            <p:sp>
              <p:nvSpPr>
                <p:cNvPr id="7447" name="Rectangle 279">
                  <a:extLst>
                    <a:ext uri="{FF2B5EF4-FFF2-40B4-BE49-F238E27FC236}">
                      <a16:creationId xmlns:a16="http://schemas.microsoft.com/office/drawing/2014/main" id="{D6C8A331-4479-49E9-BA45-E723EBA159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68" y="1824"/>
                  <a:ext cx="92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50" name="Group 282">
                <a:extLst>
                  <a:ext uri="{FF2B5EF4-FFF2-40B4-BE49-F238E27FC236}">
                    <a16:creationId xmlns:a16="http://schemas.microsoft.com/office/drawing/2014/main" id="{A42B00C2-3E0D-4629-AC86-B157409F880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227"/>
                <a:ext cx="2532" cy="1066"/>
                <a:chOff x="0" y="2227"/>
                <a:chExt cx="2532" cy="1066"/>
              </a:xfrm>
            </p:grpSpPr>
            <p:grpSp>
              <p:nvGrpSpPr>
                <p:cNvPr id="7387" name="Group 219">
                  <a:extLst>
                    <a:ext uri="{FF2B5EF4-FFF2-40B4-BE49-F238E27FC236}">
                      <a16:creationId xmlns:a16="http://schemas.microsoft.com/office/drawing/2014/main" id="{4B32CD50-FCF5-4C84-BF32-7DCCBE23978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7" y="2227"/>
                  <a:ext cx="2478" cy="598"/>
                  <a:chOff x="-1" y="175"/>
                  <a:chExt cx="2478" cy="598"/>
                </a:xfrm>
              </p:grpSpPr>
              <p:sp>
                <p:nvSpPr>
                  <p:cNvPr id="7385" name="Rectangle 217">
                    <a:extLst>
                      <a:ext uri="{FF2B5EF4-FFF2-40B4-BE49-F238E27FC236}">
                        <a16:creationId xmlns:a16="http://schemas.microsoft.com/office/drawing/2014/main" id="{A962702A-D257-4EB6-B849-C06B98ACD4B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-1" y="175"/>
                    <a:ext cx="2478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bIns="0">
                    <a:spAutoFit/>
                  </a:bodyPr>
                  <a:lstStyle/>
                  <a:p>
                    <a:pPr algn="ctr"/>
                    <a:r>
                      <a:rPr lang="es-ES" altLang="es-ES" sz="2000"/>
                      <a:t>Mano</a:t>
                    </a:r>
                    <a:endParaRPr lang="es-ES" altLang="es-ES" sz="2000" b="0"/>
                  </a:p>
                </p:txBody>
              </p:sp>
              <p:sp>
                <p:nvSpPr>
                  <p:cNvPr id="7386" name="Rectangle 218">
                    <a:extLst>
                      <a:ext uri="{FF2B5EF4-FFF2-40B4-BE49-F238E27FC236}">
                        <a16:creationId xmlns:a16="http://schemas.microsoft.com/office/drawing/2014/main" id="{CDB98E7A-842B-4469-9413-ECAA33E58CC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-1" y="521"/>
                    <a:ext cx="2478" cy="25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bIns="0">
                    <a:spAutoFit/>
                  </a:bodyPr>
                  <a:lstStyle/>
                  <a:p>
                    <a:r>
                      <a:rPr lang="es-ES" altLang="es-ES" sz="1700"/>
                      <a:t>(pinza con 2 dedos/ con 3 dedos / presa / agarre en rodillo...)</a:t>
                    </a:r>
                    <a:endParaRPr lang="es-ES" altLang="es-ES" sz="1700" b="0"/>
                  </a:p>
                </p:txBody>
              </p:sp>
            </p:grpSp>
            <p:sp>
              <p:nvSpPr>
                <p:cNvPr id="7449" name="Rectangle 281">
                  <a:extLst>
                    <a:ext uri="{FF2B5EF4-FFF2-40B4-BE49-F238E27FC236}">
                      <a16:creationId xmlns:a16="http://schemas.microsoft.com/office/drawing/2014/main" id="{61420BFF-0E59-462C-9D2C-FD02D5FFFA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227"/>
                  <a:ext cx="2532" cy="106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52" name="Group 284">
                <a:extLst>
                  <a:ext uri="{FF2B5EF4-FFF2-40B4-BE49-F238E27FC236}">
                    <a16:creationId xmlns:a16="http://schemas.microsoft.com/office/drawing/2014/main" id="{D8520EAA-FC2D-41CA-9A55-00627D598AC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32" y="2227"/>
                <a:ext cx="920" cy="1066"/>
                <a:chOff x="2532" y="2227"/>
                <a:chExt cx="920" cy="1066"/>
              </a:xfrm>
            </p:grpSpPr>
            <p:sp>
              <p:nvSpPr>
                <p:cNvPr id="7388" name="Rectangle 220">
                  <a:extLst>
                    <a:ext uri="{FF2B5EF4-FFF2-40B4-BE49-F238E27FC236}">
                      <a16:creationId xmlns:a16="http://schemas.microsoft.com/office/drawing/2014/main" id="{EBEF2EBF-4751-4EDB-A4BD-6E9E88ED46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0" y="2227"/>
                  <a:ext cx="864" cy="10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200" b="0"/>
                    <a:t> </a:t>
                  </a:r>
                </a:p>
                <a:p>
                  <a:pPr eaLnBrk="0" hangingPunct="0"/>
                  <a:endParaRPr lang="es-ES" altLang="es-ES" sz="2400" b="0"/>
                </a:p>
              </p:txBody>
            </p:sp>
            <p:sp>
              <p:nvSpPr>
                <p:cNvPr id="7451" name="Rectangle 283">
                  <a:extLst>
                    <a:ext uri="{FF2B5EF4-FFF2-40B4-BE49-F238E27FC236}">
                      <a16:creationId xmlns:a16="http://schemas.microsoft.com/office/drawing/2014/main" id="{4C3789E0-6A24-41D8-A362-EB587819C0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32" y="2227"/>
                  <a:ext cx="920" cy="106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54" name="Group 286">
                <a:extLst>
                  <a:ext uri="{FF2B5EF4-FFF2-40B4-BE49-F238E27FC236}">
                    <a16:creationId xmlns:a16="http://schemas.microsoft.com/office/drawing/2014/main" id="{04CA06B3-63E2-4FC0-912E-7747B229158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293"/>
                <a:ext cx="372" cy="710"/>
                <a:chOff x="0" y="3293"/>
                <a:chExt cx="372" cy="710"/>
              </a:xfrm>
            </p:grpSpPr>
            <p:sp>
              <p:nvSpPr>
                <p:cNvPr id="7389" name="Rectangle 221">
                  <a:extLst>
                    <a:ext uri="{FF2B5EF4-FFF2-40B4-BE49-F238E27FC236}">
                      <a16:creationId xmlns:a16="http://schemas.microsoft.com/office/drawing/2014/main" id="{E3B31C9A-BBDD-4E85-8298-924D83FC40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3293"/>
                  <a:ext cx="316" cy="71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600"/>
                    <a:t>Digital</a:t>
                  </a:r>
                  <a:endParaRPr lang="es-ES" altLang="es-ES" sz="1600" b="0"/>
                </a:p>
                <a:p>
                  <a:pPr eaLnBrk="0" hangingPunct="0"/>
                  <a:r>
                    <a:rPr lang="es-ES" altLang="es-ES" sz="2000" b="0">
                      <a:latin typeface="Wingdings" panose="05000000000000000000" pitchFamily="2" charset="2"/>
                    </a:rPr>
                    <a:t>q</a:t>
                  </a:r>
                  <a:endParaRPr lang="es-ES" altLang="es-ES" sz="2000" b="0"/>
                </a:p>
              </p:txBody>
            </p:sp>
            <p:sp>
              <p:nvSpPr>
                <p:cNvPr id="7453" name="Rectangle 285">
                  <a:extLst>
                    <a:ext uri="{FF2B5EF4-FFF2-40B4-BE49-F238E27FC236}">
                      <a16:creationId xmlns:a16="http://schemas.microsoft.com/office/drawing/2014/main" id="{75E467E3-2A6E-4978-8E41-97DF08CB38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293"/>
                  <a:ext cx="372" cy="71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56" name="Group 288">
                <a:extLst>
                  <a:ext uri="{FF2B5EF4-FFF2-40B4-BE49-F238E27FC236}">
                    <a16:creationId xmlns:a16="http://schemas.microsoft.com/office/drawing/2014/main" id="{2CE570F5-BCDF-4087-925A-6D4827E4A4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2" y="3293"/>
                <a:ext cx="416" cy="710"/>
                <a:chOff x="372" y="3293"/>
                <a:chExt cx="416" cy="710"/>
              </a:xfrm>
            </p:grpSpPr>
            <p:sp>
              <p:nvSpPr>
                <p:cNvPr id="7390" name="Rectangle 222">
                  <a:extLst>
                    <a:ext uri="{FF2B5EF4-FFF2-40B4-BE49-F238E27FC236}">
                      <a16:creationId xmlns:a16="http://schemas.microsoft.com/office/drawing/2014/main" id="{F6F2E731-8F9A-480B-9819-9C0AC80D95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" y="3293"/>
                  <a:ext cx="360" cy="71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600"/>
                    <a:t>Palmar</a:t>
                  </a:r>
                  <a:endParaRPr lang="es-ES" altLang="es-ES" sz="1600" b="0"/>
                </a:p>
                <a:p>
                  <a:pPr eaLnBrk="0" hangingPunct="0"/>
                  <a:r>
                    <a:rPr lang="es-ES" altLang="es-ES" sz="2000" b="0">
                      <a:latin typeface="Wingdings" panose="05000000000000000000" pitchFamily="2" charset="2"/>
                    </a:rPr>
                    <a:t>q</a:t>
                  </a:r>
                  <a:endParaRPr lang="es-ES" altLang="es-ES" sz="2000" b="0"/>
                </a:p>
              </p:txBody>
            </p:sp>
            <p:sp>
              <p:nvSpPr>
                <p:cNvPr id="7455" name="Rectangle 287">
                  <a:extLst>
                    <a:ext uri="{FF2B5EF4-FFF2-40B4-BE49-F238E27FC236}">
                      <a16:creationId xmlns:a16="http://schemas.microsoft.com/office/drawing/2014/main" id="{39064ED2-E9AA-4D80-98A3-82C1A13237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" y="3293"/>
                  <a:ext cx="416" cy="71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58" name="Group 290">
                <a:extLst>
                  <a:ext uri="{FF2B5EF4-FFF2-40B4-BE49-F238E27FC236}">
                    <a16:creationId xmlns:a16="http://schemas.microsoft.com/office/drawing/2014/main" id="{29D1DCDA-D6D5-4787-9846-82AAF21277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88" y="3293"/>
                <a:ext cx="416" cy="710"/>
                <a:chOff x="788" y="3293"/>
                <a:chExt cx="416" cy="710"/>
              </a:xfrm>
            </p:grpSpPr>
            <p:sp>
              <p:nvSpPr>
                <p:cNvPr id="7391" name="Rectangle 223">
                  <a:extLst>
                    <a:ext uri="{FF2B5EF4-FFF2-40B4-BE49-F238E27FC236}">
                      <a16:creationId xmlns:a16="http://schemas.microsoft.com/office/drawing/2014/main" id="{D2BA8ED8-871B-42F9-8303-2BE6725773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6" y="3293"/>
                  <a:ext cx="360" cy="71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600"/>
                    <a:t>Entre 2 dedos</a:t>
                  </a:r>
                  <a:r>
                    <a:rPr lang="es-ES_tradnl" altLang="es-ES" sz="1600"/>
                    <a:t> </a:t>
                  </a:r>
                  <a:r>
                    <a:rPr lang="es-ES" altLang="es-ES" sz="2000" b="0">
                      <a:latin typeface="Wingdings" panose="05000000000000000000" pitchFamily="2" charset="2"/>
                    </a:rPr>
                    <a:t>q</a:t>
                  </a:r>
                  <a:endParaRPr lang="es-ES" altLang="es-ES" sz="2000" b="0"/>
                </a:p>
              </p:txBody>
            </p:sp>
            <p:sp>
              <p:nvSpPr>
                <p:cNvPr id="7457" name="Rectangle 289">
                  <a:extLst>
                    <a:ext uri="{FF2B5EF4-FFF2-40B4-BE49-F238E27FC236}">
                      <a16:creationId xmlns:a16="http://schemas.microsoft.com/office/drawing/2014/main" id="{5055E8D5-4F46-485F-BCFE-7A20F52391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88" y="3293"/>
                  <a:ext cx="416" cy="71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60" name="Group 292">
                <a:extLst>
                  <a:ext uri="{FF2B5EF4-FFF2-40B4-BE49-F238E27FC236}">
                    <a16:creationId xmlns:a16="http://schemas.microsoft.com/office/drawing/2014/main" id="{B18A2EBD-2165-467C-BFC9-854D20A9AB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04" y="3293"/>
                <a:ext cx="416" cy="710"/>
                <a:chOff x="1204" y="3293"/>
                <a:chExt cx="416" cy="710"/>
              </a:xfrm>
            </p:grpSpPr>
            <p:sp>
              <p:nvSpPr>
                <p:cNvPr id="7392" name="Rectangle 224">
                  <a:extLst>
                    <a:ext uri="{FF2B5EF4-FFF2-40B4-BE49-F238E27FC236}">
                      <a16:creationId xmlns:a16="http://schemas.microsoft.com/office/drawing/2014/main" id="{73213280-7CA6-4F85-86C0-C29D6E6898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2" y="3293"/>
                  <a:ext cx="360" cy="71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700"/>
                    <a:t>Lateral</a:t>
                  </a:r>
                  <a:endParaRPr lang="es-ES" altLang="es-ES" sz="1700" b="0"/>
                </a:p>
                <a:p>
                  <a:pPr eaLnBrk="0" hangingPunct="0"/>
                  <a:r>
                    <a:rPr lang="es-ES" altLang="es-ES" sz="2000" b="0">
                      <a:latin typeface="Wingdings" panose="05000000000000000000" pitchFamily="2" charset="2"/>
                    </a:rPr>
                    <a:t>q</a:t>
                  </a:r>
                  <a:endParaRPr lang="es-ES" altLang="es-ES" sz="2000" b="0"/>
                </a:p>
              </p:txBody>
            </p:sp>
            <p:sp>
              <p:nvSpPr>
                <p:cNvPr id="7459" name="Rectangle 291">
                  <a:extLst>
                    <a:ext uri="{FF2B5EF4-FFF2-40B4-BE49-F238E27FC236}">
                      <a16:creationId xmlns:a16="http://schemas.microsoft.com/office/drawing/2014/main" id="{365EF4CC-A5EF-4CC8-82F1-37C838EE90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4" y="3293"/>
                  <a:ext cx="416" cy="71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62" name="Group 294">
                <a:extLst>
                  <a:ext uri="{FF2B5EF4-FFF2-40B4-BE49-F238E27FC236}">
                    <a16:creationId xmlns:a16="http://schemas.microsoft.com/office/drawing/2014/main" id="{36129D3A-6EA4-4895-9754-AB4D314C591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20" y="3293"/>
                <a:ext cx="488" cy="710"/>
                <a:chOff x="1620" y="3293"/>
                <a:chExt cx="488" cy="710"/>
              </a:xfrm>
            </p:grpSpPr>
            <p:sp>
              <p:nvSpPr>
                <p:cNvPr id="7393" name="Rectangle 225">
                  <a:extLst>
                    <a:ext uri="{FF2B5EF4-FFF2-40B4-BE49-F238E27FC236}">
                      <a16:creationId xmlns:a16="http://schemas.microsoft.com/office/drawing/2014/main" id="{4CF8EC68-9090-4BFB-87F7-F9B403667A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48" y="3293"/>
                  <a:ext cx="432" cy="71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000"/>
                    <a:t>Cilíndrica</a:t>
                  </a:r>
                  <a:endParaRPr lang="es-ES" altLang="es-ES" sz="2000" b="0"/>
                </a:p>
                <a:p>
                  <a:pPr eaLnBrk="0" hangingPunct="0"/>
                  <a:r>
                    <a:rPr lang="es-ES" altLang="es-ES" sz="2000" b="0">
                      <a:latin typeface="Wingdings" panose="05000000000000000000" pitchFamily="2" charset="2"/>
                    </a:rPr>
                    <a:t>q</a:t>
                  </a:r>
                  <a:endParaRPr lang="es-ES" altLang="es-ES" sz="2000" b="0"/>
                </a:p>
              </p:txBody>
            </p:sp>
            <p:sp>
              <p:nvSpPr>
                <p:cNvPr id="7461" name="Rectangle 293">
                  <a:extLst>
                    <a:ext uri="{FF2B5EF4-FFF2-40B4-BE49-F238E27FC236}">
                      <a16:creationId xmlns:a16="http://schemas.microsoft.com/office/drawing/2014/main" id="{72C0AC17-3229-4DB9-8C85-00437B81E1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20" y="3293"/>
                  <a:ext cx="488" cy="71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64" name="Group 296">
                <a:extLst>
                  <a:ext uri="{FF2B5EF4-FFF2-40B4-BE49-F238E27FC236}">
                    <a16:creationId xmlns:a16="http://schemas.microsoft.com/office/drawing/2014/main" id="{43E5CC27-D7A7-4411-8CA5-4D1FBB2530F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08" y="3293"/>
                <a:ext cx="416" cy="710"/>
                <a:chOff x="2108" y="3293"/>
                <a:chExt cx="416" cy="710"/>
              </a:xfrm>
            </p:grpSpPr>
            <p:sp>
              <p:nvSpPr>
                <p:cNvPr id="7394" name="Rectangle 226">
                  <a:extLst>
                    <a:ext uri="{FF2B5EF4-FFF2-40B4-BE49-F238E27FC236}">
                      <a16:creationId xmlns:a16="http://schemas.microsoft.com/office/drawing/2014/main" id="{676E3CBA-DA46-404A-BB76-78AF5D00D5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36" y="3293"/>
                  <a:ext cx="360" cy="71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000"/>
                    <a:t>Esférica</a:t>
                  </a:r>
                  <a:endParaRPr lang="es-ES" altLang="es-ES" sz="2000" b="0"/>
                </a:p>
                <a:p>
                  <a:pPr eaLnBrk="0" hangingPunct="0"/>
                  <a:r>
                    <a:rPr lang="es-ES" altLang="es-ES" sz="2000" b="0">
                      <a:latin typeface="Wingdings" panose="05000000000000000000" pitchFamily="2" charset="2"/>
                    </a:rPr>
                    <a:t>q</a:t>
                  </a:r>
                  <a:endParaRPr lang="es-ES" altLang="es-ES" sz="2000" b="0"/>
                </a:p>
              </p:txBody>
            </p:sp>
            <p:sp>
              <p:nvSpPr>
                <p:cNvPr id="7463" name="Rectangle 295">
                  <a:extLst>
                    <a:ext uri="{FF2B5EF4-FFF2-40B4-BE49-F238E27FC236}">
                      <a16:creationId xmlns:a16="http://schemas.microsoft.com/office/drawing/2014/main" id="{D94A2BC1-BB15-4814-903A-6C9C4669C7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08" y="3293"/>
                  <a:ext cx="416" cy="71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68" name="Group 300">
                <a:extLst>
                  <a:ext uri="{FF2B5EF4-FFF2-40B4-BE49-F238E27FC236}">
                    <a16:creationId xmlns:a16="http://schemas.microsoft.com/office/drawing/2014/main" id="{9B1B935B-74DF-400F-B5A0-531E93ECC99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24" y="3293"/>
                <a:ext cx="344" cy="710"/>
                <a:chOff x="2524" y="3293"/>
                <a:chExt cx="344" cy="710"/>
              </a:xfrm>
            </p:grpSpPr>
            <p:sp>
              <p:nvSpPr>
                <p:cNvPr id="7467" name="Rectangle 299">
                  <a:extLst>
                    <a:ext uri="{FF2B5EF4-FFF2-40B4-BE49-F238E27FC236}">
                      <a16:creationId xmlns:a16="http://schemas.microsoft.com/office/drawing/2014/main" id="{869F49A7-2CAA-4EEC-95ED-F6133B33DB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24" y="3293"/>
                  <a:ext cx="344" cy="710"/>
                </a:xfrm>
                <a:prstGeom prst="rect">
                  <a:avLst/>
                </a:prstGeom>
                <a:solidFill>
                  <a:srgbClr val="A0A0A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grpSp>
              <p:nvGrpSpPr>
                <p:cNvPr id="7466" name="Group 298">
                  <a:extLst>
                    <a:ext uri="{FF2B5EF4-FFF2-40B4-BE49-F238E27FC236}">
                      <a16:creationId xmlns:a16="http://schemas.microsoft.com/office/drawing/2014/main" id="{D4361AA8-CE8E-4130-BCC5-9C37EB8DCA1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524" y="3293"/>
                  <a:ext cx="344" cy="710"/>
                  <a:chOff x="2524" y="3293"/>
                  <a:chExt cx="344" cy="710"/>
                </a:xfrm>
              </p:grpSpPr>
              <p:sp>
                <p:nvSpPr>
                  <p:cNvPr id="7395" name="Rectangle 227">
                    <a:extLst>
                      <a:ext uri="{FF2B5EF4-FFF2-40B4-BE49-F238E27FC236}">
                        <a16:creationId xmlns:a16="http://schemas.microsoft.com/office/drawing/2014/main" id="{C1EBB55A-B717-4C5B-B7F7-9D5F6D494D1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52" y="3293"/>
                    <a:ext cx="288" cy="710"/>
                  </a:xfrm>
                  <a:prstGeom prst="rect">
                    <a:avLst/>
                  </a:prstGeom>
                  <a:solidFill>
                    <a:srgbClr val="A0A0A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r>
                      <a:rPr lang="es-ES" altLang="es-ES" sz="1200" b="0"/>
                      <a:t> </a:t>
                    </a:r>
                  </a:p>
                  <a:p>
                    <a:pPr eaLnBrk="0" hangingPunct="0"/>
                    <a:endParaRPr lang="es-ES" altLang="es-ES" sz="2400" b="0"/>
                  </a:p>
                </p:txBody>
              </p:sp>
              <p:sp>
                <p:nvSpPr>
                  <p:cNvPr id="7465" name="Rectangle 297">
                    <a:extLst>
                      <a:ext uri="{FF2B5EF4-FFF2-40B4-BE49-F238E27FC236}">
                        <a16:creationId xmlns:a16="http://schemas.microsoft.com/office/drawing/2014/main" id="{758E7B57-686C-4BA6-84EB-8FEEA7722FA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24" y="3293"/>
                    <a:ext cx="344" cy="71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</p:grpSp>
          <p:grpSp>
            <p:nvGrpSpPr>
              <p:cNvPr id="7472" name="Group 304">
                <a:extLst>
                  <a:ext uri="{FF2B5EF4-FFF2-40B4-BE49-F238E27FC236}">
                    <a16:creationId xmlns:a16="http://schemas.microsoft.com/office/drawing/2014/main" id="{2B03D444-FE8A-44B8-96DB-768F9F37165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68" y="3293"/>
                <a:ext cx="920" cy="710"/>
                <a:chOff x="2868" y="3293"/>
                <a:chExt cx="920" cy="710"/>
              </a:xfrm>
            </p:grpSpPr>
            <p:sp>
              <p:nvSpPr>
                <p:cNvPr id="7471" name="Rectangle 303">
                  <a:extLst>
                    <a:ext uri="{FF2B5EF4-FFF2-40B4-BE49-F238E27FC236}">
                      <a16:creationId xmlns:a16="http://schemas.microsoft.com/office/drawing/2014/main" id="{F71DF02C-2864-4CE2-9071-43F3627058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68" y="3293"/>
                  <a:ext cx="920" cy="710"/>
                </a:xfrm>
                <a:prstGeom prst="rect">
                  <a:avLst/>
                </a:prstGeom>
                <a:solidFill>
                  <a:srgbClr val="A0A0A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grpSp>
              <p:nvGrpSpPr>
                <p:cNvPr id="7470" name="Group 302">
                  <a:extLst>
                    <a:ext uri="{FF2B5EF4-FFF2-40B4-BE49-F238E27FC236}">
                      <a16:creationId xmlns:a16="http://schemas.microsoft.com/office/drawing/2014/main" id="{66CC7E3F-6EDD-4AB0-991B-C2EDD9D8284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868" y="3293"/>
                  <a:ext cx="920" cy="710"/>
                  <a:chOff x="2868" y="3293"/>
                  <a:chExt cx="920" cy="710"/>
                </a:xfrm>
              </p:grpSpPr>
              <p:sp>
                <p:nvSpPr>
                  <p:cNvPr id="7396" name="Rectangle 228">
                    <a:extLst>
                      <a:ext uri="{FF2B5EF4-FFF2-40B4-BE49-F238E27FC236}">
                        <a16:creationId xmlns:a16="http://schemas.microsoft.com/office/drawing/2014/main" id="{27A29019-0EC6-410C-87B0-9F147D7B928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96" y="3293"/>
                    <a:ext cx="864" cy="710"/>
                  </a:xfrm>
                  <a:prstGeom prst="rect">
                    <a:avLst/>
                  </a:prstGeom>
                  <a:solidFill>
                    <a:srgbClr val="A0A0A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r>
                      <a:rPr lang="es-ES" altLang="es-ES" sz="1200" b="0"/>
                      <a:t> </a:t>
                    </a:r>
                  </a:p>
                  <a:p>
                    <a:pPr eaLnBrk="0" hangingPunct="0"/>
                    <a:endParaRPr lang="es-ES" altLang="es-ES" sz="2400" b="0"/>
                  </a:p>
                </p:txBody>
              </p:sp>
              <p:sp>
                <p:nvSpPr>
                  <p:cNvPr id="7469" name="Rectangle 301">
                    <a:extLst>
                      <a:ext uri="{FF2B5EF4-FFF2-40B4-BE49-F238E27FC236}">
                        <a16:creationId xmlns:a16="http://schemas.microsoft.com/office/drawing/2014/main" id="{50A1E60D-7085-468A-B6A3-C42E03EB998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68" y="3293"/>
                    <a:ext cx="920" cy="71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</p:grpSp>
          <p:grpSp>
            <p:nvGrpSpPr>
              <p:cNvPr id="7474" name="Group 306">
                <a:extLst>
                  <a:ext uri="{FF2B5EF4-FFF2-40B4-BE49-F238E27FC236}">
                    <a16:creationId xmlns:a16="http://schemas.microsoft.com/office/drawing/2014/main" id="{5DAC9E73-1F96-49E8-9A86-71FF069433A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003"/>
                <a:ext cx="2868" cy="403"/>
                <a:chOff x="0" y="4003"/>
                <a:chExt cx="2868" cy="403"/>
              </a:xfrm>
            </p:grpSpPr>
            <p:sp>
              <p:nvSpPr>
                <p:cNvPr id="7397" name="Rectangle 229">
                  <a:extLst>
                    <a:ext uri="{FF2B5EF4-FFF2-40B4-BE49-F238E27FC236}">
                      <a16:creationId xmlns:a16="http://schemas.microsoft.com/office/drawing/2014/main" id="{F6A23926-4F68-4D74-B74F-513DEC9C89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4003"/>
                  <a:ext cx="2812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000"/>
                    <a:t>Boca</a:t>
                  </a:r>
                  <a:endParaRPr lang="es-ES" altLang="es-ES" sz="2000" b="0"/>
                </a:p>
              </p:txBody>
            </p:sp>
            <p:sp>
              <p:nvSpPr>
                <p:cNvPr id="7473" name="Rectangle 305">
                  <a:extLst>
                    <a:ext uri="{FF2B5EF4-FFF2-40B4-BE49-F238E27FC236}">
                      <a16:creationId xmlns:a16="http://schemas.microsoft.com/office/drawing/2014/main" id="{07E4A5FE-60BB-4A9F-8D57-DB2854988F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003"/>
                  <a:ext cx="286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76" name="Group 308">
                <a:extLst>
                  <a:ext uri="{FF2B5EF4-FFF2-40B4-BE49-F238E27FC236}">
                    <a16:creationId xmlns:a16="http://schemas.microsoft.com/office/drawing/2014/main" id="{20216874-A294-4F46-B60F-5467A95CC9C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68" y="4003"/>
                <a:ext cx="920" cy="403"/>
                <a:chOff x="2868" y="4003"/>
                <a:chExt cx="920" cy="403"/>
              </a:xfrm>
            </p:grpSpPr>
            <p:sp>
              <p:nvSpPr>
                <p:cNvPr id="7398" name="Rectangle 230">
                  <a:extLst>
                    <a:ext uri="{FF2B5EF4-FFF2-40B4-BE49-F238E27FC236}">
                      <a16:creationId xmlns:a16="http://schemas.microsoft.com/office/drawing/2014/main" id="{5016CA86-F737-41DC-9037-BE4DCB2F0A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96" y="4003"/>
                  <a:ext cx="864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200" b="0"/>
                    <a:t> </a:t>
                  </a:r>
                </a:p>
                <a:p>
                  <a:pPr eaLnBrk="0" hangingPunct="0"/>
                  <a:endParaRPr lang="es-ES" altLang="es-ES" sz="2400" b="0"/>
                </a:p>
              </p:txBody>
            </p:sp>
            <p:sp>
              <p:nvSpPr>
                <p:cNvPr id="7475" name="Rectangle 307">
                  <a:extLst>
                    <a:ext uri="{FF2B5EF4-FFF2-40B4-BE49-F238E27FC236}">
                      <a16:creationId xmlns:a16="http://schemas.microsoft.com/office/drawing/2014/main" id="{3CDF9A54-82FF-422A-8AB8-A0125BE58B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68" y="4003"/>
                  <a:ext cx="92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78" name="Group 310">
                <a:extLst>
                  <a:ext uri="{FF2B5EF4-FFF2-40B4-BE49-F238E27FC236}">
                    <a16:creationId xmlns:a16="http://schemas.microsoft.com/office/drawing/2014/main" id="{3DD349DF-BFFF-492D-8B33-635F4CE2607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406"/>
                <a:ext cx="2868" cy="422"/>
                <a:chOff x="0" y="4406"/>
                <a:chExt cx="2868" cy="422"/>
              </a:xfrm>
            </p:grpSpPr>
            <p:sp>
              <p:nvSpPr>
                <p:cNvPr id="7399" name="Rectangle 231">
                  <a:extLst>
                    <a:ext uri="{FF2B5EF4-FFF2-40B4-BE49-F238E27FC236}">
                      <a16:creationId xmlns:a16="http://schemas.microsoft.com/office/drawing/2014/main" id="{BA6CD820-4582-4986-94A5-BC8C90C1FF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4406"/>
                  <a:ext cx="2812" cy="4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 b="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2400" b="0"/>
                    <a:t>      </a:t>
                  </a:r>
                  <a:r>
                    <a:rPr lang="es-ES" altLang="es-ES" sz="2400"/>
                    <a:t>Dirige la mirada</a:t>
                  </a:r>
                  <a:endParaRPr lang="es-ES" altLang="es-ES" sz="2400" b="0"/>
                </a:p>
              </p:txBody>
            </p:sp>
            <p:sp>
              <p:nvSpPr>
                <p:cNvPr id="7477" name="Rectangle 309">
                  <a:extLst>
                    <a:ext uri="{FF2B5EF4-FFF2-40B4-BE49-F238E27FC236}">
                      <a16:creationId xmlns:a16="http://schemas.microsoft.com/office/drawing/2014/main" id="{70C928BA-72E2-4B73-9861-E8F4CADEE4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406"/>
                  <a:ext cx="2868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80" name="Group 312">
                <a:extLst>
                  <a:ext uri="{FF2B5EF4-FFF2-40B4-BE49-F238E27FC236}">
                    <a16:creationId xmlns:a16="http://schemas.microsoft.com/office/drawing/2014/main" id="{49E26C32-81CA-453F-B945-1694AE0972C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68" y="4406"/>
                <a:ext cx="920" cy="422"/>
                <a:chOff x="2868" y="4406"/>
                <a:chExt cx="920" cy="422"/>
              </a:xfrm>
            </p:grpSpPr>
            <p:sp>
              <p:nvSpPr>
                <p:cNvPr id="7400" name="Rectangle 232">
                  <a:extLst>
                    <a:ext uri="{FF2B5EF4-FFF2-40B4-BE49-F238E27FC236}">
                      <a16:creationId xmlns:a16="http://schemas.microsoft.com/office/drawing/2014/main" id="{9C228AD5-6AFF-431C-9D77-0EAD9968C5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96" y="4406"/>
                  <a:ext cx="864" cy="4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 b="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2400" b="0"/>
                    <a:t>    </a:t>
                  </a:r>
                  <a:r>
                    <a:rPr lang="es-ES" altLang="es-ES" sz="2400"/>
                    <a:t>Sopla</a:t>
                  </a:r>
                  <a:endParaRPr lang="es-ES" altLang="es-ES" sz="2400" b="0"/>
                </a:p>
              </p:txBody>
            </p:sp>
            <p:sp>
              <p:nvSpPr>
                <p:cNvPr id="7479" name="Rectangle 311">
                  <a:extLst>
                    <a:ext uri="{FF2B5EF4-FFF2-40B4-BE49-F238E27FC236}">
                      <a16:creationId xmlns:a16="http://schemas.microsoft.com/office/drawing/2014/main" id="{D6D58C9C-19D4-4CB7-922C-96EFF3DB0F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68" y="4406"/>
                  <a:ext cx="920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82" name="Group 314">
                <a:extLst>
                  <a:ext uri="{FF2B5EF4-FFF2-40B4-BE49-F238E27FC236}">
                    <a16:creationId xmlns:a16="http://schemas.microsoft.com/office/drawing/2014/main" id="{99B01D37-0776-4D78-93A4-FE7AE17F25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828"/>
                <a:ext cx="2868" cy="422"/>
                <a:chOff x="0" y="4828"/>
                <a:chExt cx="2868" cy="422"/>
              </a:xfrm>
            </p:grpSpPr>
            <p:sp>
              <p:nvSpPr>
                <p:cNvPr id="7401" name="Rectangle 233">
                  <a:extLst>
                    <a:ext uri="{FF2B5EF4-FFF2-40B4-BE49-F238E27FC236}">
                      <a16:creationId xmlns:a16="http://schemas.microsoft.com/office/drawing/2014/main" id="{9E3FF400-5D31-42FA-8817-2872FD71A8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4828"/>
                  <a:ext cx="2812" cy="4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 b="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2400"/>
                    <a:t>      Cierra la boc</a:t>
                  </a:r>
                  <a:r>
                    <a:rPr lang="es-ES_tradnl" altLang="es-ES" sz="2400"/>
                    <a:t>a</a:t>
                  </a:r>
                  <a:endParaRPr lang="es-ES" altLang="es-ES" sz="2400" b="0"/>
                </a:p>
              </p:txBody>
            </p:sp>
            <p:sp>
              <p:nvSpPr>
                <p:cNvPr id="7481" name="Rectangle 313">
                  <a:extLst>
                    <a:ext uri="{FF2B5EF4-FFF2-40B4-BE49-F238E27FC236}">
                      <a16:creationId xmlns:a16="http://schemas.microsoft.com/office/drawing/2014/main" id="{FABE68FB-8E91-4728-AAE0-144BF812A3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828"/>
                  <a:ext cx="2868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84" name="Group 316">
                <a:extLst>
                  <a:ext uri="{FF2B5EF4-FFF2-40B4-BE49-F238E27FC236}">
                    <a16:creationId xmlns:a16="http://schemas.microsoft.com/office/drawing/2014/main" id="{55ADFA6E-7531-4FDC-A647-AC5C104C82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68" y="4828"/>
                <a:ext cx="920" cy="422"/>
                <a:chOff x="2868" y="4828"/>
                <a:chExt cx="920" cy="422"/>
              </a:xfrm>
            </p:grpSpPr>
            <p:sp>
              <p:nvSpPr>
                <p:cNvPr id="7402" name="Rectangle 234">
                  <a:extLst>
                    <a:ext uri="{FF2B5EF4-FFF2-40B4-BE49-F238E27FC236}">
                      <a16:creationId xmlns:a16="http://schemas.microsoft.com/office/drawing/2014/main" id="{2DC5191E-C0EF-42A2-A352-6DA79CE2DA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96" y="4828"/>
                  <a:ext cx="864" cy="4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 b="0">
                      <a:latin typeface="Wingdings" panose="05000000000000000000" pitchFamily="2" charset="2"/>
                    </a:rPr>
                    <a:t>q </a:t>
                  </a:r>
                  <a:r>
                    <a:rPr lang="es-ES" altLang="es-ES" sz="2400"/>
                    <a:t>Succiona</a:t>
                  </a:r>
                  <a:endParaRPr lang="es-ES" altLang="es-ES" sz="2400" b="0"/>
                </a:p>
                <a:p>
                  <a:pPr eaLnBrk="0" hangingPunct="0"/>
                  <a:endParaRPr lang="es-ES" altLang="es-ES" sz="2400" b="0"/>
                </a:p>
              </p:txBody>
            </p:sp>
            <p:sp>
              <p:nvSpPr>
                <p:cNvPr id="7483" name="Rectangle 315">
                  <a:extLst>
                    <a:ext uri="{FF2B5EF4-FFF2-40B4-BE49-F238E27FC236}">
                      <a16:creationId xmlns:a16="http://schemas.microsoft.com/office/drawing/2014/main" id="{10187B7B-FC34-4897-8128-15CEF56D4A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68" y="4828"/>
                  <a:ext cx="920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86" name="Group 318">
                <a:extLst>
                  <a:ext uri="{FF2B5EF4-FFF2-40B4-BE49-F238E27FC236}">
                    <a16:creationId xmlns:a16="http://schemas.microsoft.com/office/drawing/2014/main" id="{23928DC6-4E3B-4CAE-9D50-CBE5FE115DB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5250"/>
                <a:ext cx="2868" cy="422"/>
                <a:chOff x="0" y="5250"/>
                <a:chExt cx="2868" cy="422"/>
              </a:xfrm>
            </p:grpSpPr>
            <p:sp>
              <p:nvSpPr>
                <p:cNvPr id="7403" name="Rectangle 235">
                  <a:extLst>
                    <a:ext uri="{FF2B5EF4-FFF2-40B4-BE49-F238E27FC236}">
                      <a16:creationId xmlns:a16="http://schemas.microsoft.com/office/drawing/2014/main" id="{1B99C8DC-8305-4F44-9FAD-4B8E5C2300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5250"/>
                  <a:ext cx="2812" cy="4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 b="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2400"/>
                    <a:t>      Controla y rota el cuello</a:t>
                  </a:r>
                  <a:endParaRPr lang="es-ES" altLang="es-ES" sz="2400" b="0"/>
                </a:p>
              </p:txBody>
            </p:sp>
            <p:sp>
              <p:nvSpPr>
                <p:cNvPr id="7485" name="Rectangle 317">
                  <a:extLst>
                    <a:ext uri="{FF2B5EF4-FFF2-40B4-BE49-F238E27FC236}">
                      <a16:creationId xmlns:a16="http://schemas.microsoft.com/office/drawing/2014/main" id="{B17153C7-99ED-4EE5-B581-D802A73A7B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5250"/>
                  <a:ext cx="2868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7488" name="Group 320">
                <a:extLst>
                  <a:ext uri="{FF2B5EF4-FFF2-40B4-BE49-F238E27FC236}">
                    <a16:creationId xmlns:a16="http://schemas.microsoft.com/office/drawing/2014/main" id="{6B41F17C-3EA4-48CC-95EB-752AD15BC17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68" y="5250"/>
                <a:ext cx="920" cy="422"/>
                <a:chOff x="2868" y="5250"/>
                <a:chExt cx="920" cy="422"/>
              </a:xfrm>
            </p:grpSpPr>
            <p:sp>
              <p:nvSpPr>
                <p:cNvPr id="7404" name="Rectangle 236">
                  <a:extLst>
                    <a:ext uri="{FF2B5EF4-FFF2-40B4-BE49-F238E27FC236}">
                      <a16:creationId xmlns:a16="http://schemas.microsoft.com/office/drawing/2014/main" id="{684202C8-4D94-4CB6-99C0-368515A438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96" y="5250"/>
                  <a:ext cx="864" cy="4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 b="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2000"/>
                    <a:t>Emite sonidos</a:t>
                  </a:r>
                  <a:endParaRPr lang="es-ES" altLang="es-ES" sz="2000" b="0"/>
                </a:p>
              </p:txBody>
            </p:sp>
            <p:sp>
              <p:nvSpPr>
                <p:cNvPr id="7487" name="Rectangle 319">
                  <a:extLst>
                    <a:ext uri="{FF2B5EF4-FFF2-40B4-BE49-F238E27FC236}">
                      <a16:creationId xmlns:a16="http://schemas.microsoft.com/office/drawing/2014/main" id="{AF42A238-263D-45A2-92F9-6C458BC692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68" y="5250"/>
                  <a:ext cx="920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  <p:sp>
          <p:nvSpPr>
            <p:cNvPr id="7490" name="Rectangle 322">
              <a:extLst>
                <a:ext uri="{FF2B5EF4-FFF2-40B4-BE49-F238E27FC236}">
                  <a16:creationId xmlns:a16="http://schemas.microsoft.com/office/drawing/2014/main" id="{1EC2A86E-7355-497A-A900-4EB262A85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3794" cy="5678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492" name="AutoShape 324">
            <a:extLst>
              <a:ext uri="{FF2B5EF4-FFF2-40B4-BE49-F238E27FC236}">
                <a16:creationId xmlns:a16="http://schemas.microsoft.com/office/drawing/2014/main" id="{25985C2C-2B84-4359-9406-07A611BAD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3716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7493" name="AutoShape 325">
            <a:extLst>
              <a:ext uri="{FF2B5EF4-FFF2-40B4-BE49-F238E27FC236}">
                <a16:creationId xmlns:a16="http://schemas.microsoft.com/office/drawing/2014/main" id="{88939D17-BA18-4A88-86BF-5FEB07378D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7494" name="AutoShape 326">
            <a:extLst>
              <a:ext uri="{FF2B5EF4-FFF2-40B4-BE49-F238E27FC236}">
                <a16:creationId xmlns:a16="http://schemas.microsoft.com/office/drawing/2014/main" id="{487CA8B7-1D92-4CE9-94E9-A23226D43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13716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7495" name="AutoShape 327">
            <a:extLst>
              <a:ext uri="{FF2B5EF4-FFF2-40B4-BE49-F238E27FC236}">
                <a16:creationId xmlns:a16="http://schemas.microsoft.com/office/drawing/2014/main" id="{52F062E9-D1B6-41B5-966C-A630A2DA0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3716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7496" name="AutoShape 328">
            <a:extLst>
              <a:ext uri="{FF2B5EF4-FFF2-40B4-BE49-F238E27FC236}">
                <a16:creationId xmlns:a16="http://schemas.microsoft.com/office/drawing/2014/main" id="{519E4959-57B5-47D9-9995-9B34F995D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13716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7497" name="AutoShape 329">
            <a:extLst>
              <a:ext uri="{FF2B5EF4-FFF2-40B4-BE49-F238E27FC236}">
                <a16:creationId xmlns:a16="http://schemas.microsoft.com/office/drawing/2014/main" id="{346FCBCD-F259-42A8-A18B-4E747D46C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1371600"/>
            <a:ext cx="381000" cy="3810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00" name="Object 8">
            <a:extLst>
              <a:ext uri="{FF2B5EF4-FFF2-40B4-BE49-F238E27FC236}">
                <a16:creationId xmlns:a16="http://schemas.microsoft.com/office/drawing/2014/main" id="{8D4F4616-0CEE-4522-9D5D-08CEF46789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1" name="Imagen de mapa de bits" r:id="rId3" imgW="304923" imgH="304923" progId="Paint.Picture">
                  <p:embed/>
                </p:oleObj>
              </mc:Choice>
              <mc:Fallback>
                <p:oleObj name="Imagen de mapa de bits" r:id="rId3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247" name="Group 55">
            <a:extLst>
              <a:ext uri="{FF2B5EF4-FFF2-40B4-BE49-F238E27FC236}">
                <a16:creationId xmlns:a16="http://schemas.microsoft.com/office/drawing/2014/main" id="{7AAECEDF-9564-4E62-8536-599114B65438}"/>
              </a:ext>
            </a:extLst>
          </p:cNvPr>
          <p:cNvGrpSpPr>
            <a:grpSpLocks/>
          </p:cNvGrpSpPr>
          <p:nvPr/>
        </p:nvGrpSpPr>
        <p:grpSpPr bwMode="auto">
          <a:xfrm>
            <a:off x="-1588" y="0"/>
            <a:ext cx="9145588" cy="6858000"/>
            <a:chOff x="-3" y="-3"/>
            <a:chExt cx="3570" cy="2204"/>
          </a:xfrm>
        </p:grpSpPr>
        <p:grpSp>
          <p:nvGrpSpPr>
            <p:cNvPr id="8245" name="Group 53">
              <a:extLst>
                <a:ext uri="{FF2B5EF4-FFF2-40B4-BE49-F238E27FC236}">
                  <a16:creationId xmlns:a16="http://schemas.microsoft.com/office/drawing/2014/main" id="{1F768C79-097D-4815-81AC-BB0E6CC911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3564" cy="2198"/>
              <a:chOff x="0" y="0"/>
              <a:chExt cx="3564" cy="2198"/>
            </a:xfrm>
          </p:grpSpPr>
          <p:grpSp>
            <p:nvGrpSpPr>
              <p:cNvPr id="8218" name="Group 26">
                <a:extLst>
                  <a:ext uri="{FF2B5EF4-FFF2-40B4-BE49-F238E27FC236}">
                    <a16:creationId xmlns:a16="http://schemas.microsoft.com/office/drawing/2014/main" id="{3D4F84A5-598F-4AAE-AC98-2DCCC63FBB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2644" cy="403"/>
                <a:chOff x="0" y="0"/>
                <a:chExt cx="2644" cy="403"/>
              </a:xfrm>
            </p:grpSpPr>
            <p:sp>
              <p:nvSpPr>
                <p:cNvPr id="8217" name="Rectangle 25">
                  <a:extLst>
                    <a:ext uri="{FF2B5EF4-FFF2-40B4-BE49-F238E27FC236}">
                      <a16:creationId xmlns:a16="http://schemas.microsoft.com/office/drawing/2014/main" id="{E33A8268-D8CD-4065-8163-D1DEC8164C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644" cy="403"/>
                </a:xfrm>
                <a:prstGeom prst="rect">
                  <a:avLst/>
                </a:prstGeom>
                <a:solidFill>
                  <a:srgbClr val="CCFF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grpSp>
              <p:nvGrpSpPr>
                <p:cNvPr id="8216" name="Group 24">
                  <a:extLst>
                    <a:ext uri="{FF2B5EF4-FFF2-40B4-BE49-F238E27FC236}">
                      <a16:creationId xmlns:a16="http://schemas.microsoft.com/office/drawing/2014/main" id="{63207080-500D-4ED6-BFC9-E08BCA43895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644" cy="403"/>
                  <a:chOff x="0" y="0"/>
                  <a:chExt cx="2644" cy="403"/>
                </a:xfrm>
              </p:grpSpPr>
              <p:sp>
                <p:nvSpPr>
                  <p:cNvPr id="8201" name="Rectangle 9">
                    <a:extLst>
                      <a:ext uri="{FF2B5EF4-FFF2-40B4-BE49-F238E27FC236}">
                        <a16:creationId xmlns:a16="http://schemas.microsoft.com/office/drawing/2014/main" id="{0FB22029-34FD-4EAA-BEE5-44FEEED7F52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" y="0"/>
                    <a:ext cx="2588" cy="403"/>
                  </a:xfrm>
                  <a:prstGeom prst="rect">
                    <a:avLst/>
                  </a:prstGeom>
                  <a:solidFill>
                    <a:srgbClr val="CCFFCC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/>
                    <a:r>
                      <a:rPr lang="es-ES" altLang="es-ES" sz="2800" b="0">
                        <a:solidFill>
                          <a:srgbClr val="808080"/>
                        </a:solidFill>
                        <a:latin typeface="Broadway" panose="04040905080B02020502" pitchFamily="82" charset="0"/>
                      </a:rPr>
                      <a:t>Otros Datos Observables (</a:t>
                    </a:r>
                    <a:r>
                      <a:rPr lang="es-ES" altLang="es-ES" sz="2800" b="0" u="sng">
                        <a:solidFill>
                          <a:srgbClr val="800080"/>
                        </a:solidFill>
                        <a:latin typeface="Broadway" panose="04040905080B02020502" pitchFamily="82" charset="0"/>
                        <a:hlinkClick r:id="" action="ppaction://noaction"/>
                      </a:rPr>
                      <a:t>[1]</a:t>
                    </a:r>
                    <a:r>
                      <a:rPr lang="es-ES" altLang="es-ES" sz="2800" b="0">
                        <a:solidFill>
                          <a:srgbClr val="808080"/>
                        </a:solidFill>
                        <a:latin typeface="Broadway" panose="04040905080B02020502" pitchFamily="82" charset="0"/>
                      </a:rPr>
                      <a:t>)</a:t>
                    </a:r>
                    <a:endParaRPr lang="es-ES" altLang="es-ES" sz="2800" b="0"/>
                  </a:p>
                </p:txBody>
              </p:sp>
              <p:sp>
                <p:nvSpPr>
                  <p:cNvPr id="8215" name="Rectangle 23">
                    <a:extLst>
                      <a:ext uri="{FF2B5EF4-FFF2-40B4-BE49-F238E27FC236}">
                        <a16:creationId xmlns:a16="http://schemas.microsoft.com/office/drawing/2014/main" id="{E67D2948-8CF4-4B1B-8656-D0C0E5EA332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644" cy="40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</p:grpSp>
          <p:grpSp>
            <p:nvGrpSpPr>
              <p:cNvPr id="8220" name="Group 28">
                <a:extLst>
                  <a:ext uri="{FF2B5EF4-FFF2-40B4-BE49-F238E27FC236}">
                    <a16:creationId xmlns:a16="http://schemas.microsoft.com/office/drawing/2014/main" id="{774EAF90-7F3D-4140-BD29-9603EC06A6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44" y="0"/>
                <a:ext cx="920" cy="403"/>
                <a:chOff x="2644" y="0"/>
                <a:chExt cx="920" cy="403"/>
              </a:xfrm>
            </p:grpSpPr>
            <p:sp>
              <p:nvSpPr>
                <p:cNvPr id="8202" name="Rectangle 10">
                  <a:extLst>
                    <a:ext uri="{FF2B5EF4-FFF2-40B4-BE49-F238E27FC236}">
                      <a16:creationId xmlns:a16="http://schemas.microsoft.com/office/drawing/2014/main" id="{3EE28F8D-08ED-49C3-AC27-399B6967B3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72" y="0"/>
                  <a:ext cx="864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1200" b="0"/>
                    <a:t> </a:t>
                  </a:r>
                </a:p>
                <a:p>
                  <a:pPr eaLnBrk="0" hangingPunct="0"/>
                  <a:endParaRPr lang="es-ES" altLang="es-ES" sz="2400" b="0"/>
                </a:p>
              </p:txBody>
            </p:sp>
            <p:sp>
              <p:nvSpPr>
                <p:cNvPr id="8219" name="Rectangle 27">
                  <a:extLst>
                    <a:ext uri="{FF2B5EF4-FFF2-40B4-BE49-F238E27FC236}">
                      <a16:creationId xmlns:a16="http://schemas.microsoft.com/office/drawing/2014/main" id="{DA7665F9-6D96-49D2-8D61-248A1BA55D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44" y="0"/>
                  <a:ext cx="92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8222" name="Group 30">
                <a:extLst>
                  <a:ext uri="{FF2B5EF4-FFF2-40B4-BE49-F238E27FC236}">
                    <a16:creationId xmlns:a16="http://schemas.microsoft.com/office/drawing/2014/main" id="{E983952D-8BB3-4A8C-8EDC-C8623318D1B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03"/>
                <a:ext cx="804" cy="759"/>
                <a:chOff x="0" y="403"/>
                <a:chExt cx="804" cy="759"/>
              </a:xfrm>
            </p:grpSpPr>
            <p:sp>
              <p:nvSpPr>
                <p:cNvPr id="8203" name="Rectangle 11">
                  <a:extLst>
                    <a:ext uri="{FF2B5EF4-FFF2-40B4-BE49-F238E27FC236}">
                      <a16:creationId xmlns:a16="http://schemas.microsoft.com/office/drawing/2014/main" id="{523C65E1-5570-4EE4-8624-7D80A1F8F5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403"/>
                  <a:ext cx="748" cy="7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 b="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2400"/>
                    <a:t> Dirección</a:t>
                  </a:r>
                  <a:endParaRPr lang="es-ES" altLang="es-ES" sz="2400" b="0"/>
                </a:p>
              </p:txBody>
            </p:sp>
            <p:sp>
              <p:nvSpPr>
                <p:cNvPr id="8221" name="Rectangle 29">
                  <a:extLst>
                    <a:ext uri="{FF2B5EF4-FFF2-40B4-BE49-F238E27FC236}">
                      <a16:creationId xmlns:a16="http://schemas.microsoft.com/office/drawing/2014/main" id="{5CF4F66B-22EA-4E04-AEE9-0DDD7709F9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03"/>
                  <a:ext cx="804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8224" name="Group 32">
                <a:extLst>
                  <a:ext uri="{FF2B5EF4-FFF2-40B4-BE49-F238E27FC236}">
                    <a16:creationId xmlns:a16="http://schemas.microsoft.com/office/drawing/2014/main" id="{A8288B9B-6BA3-444F-BE46-7EB270D628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4" y="403"/>
                <a:ext cx="848" cy="759"/>
                <a:chOff x="804" y="403"/>
                <a:chExt cx="848" cy="759"/>
              </a:xfrm>
            </p:grpSpPr>
            <p:sp>
              <p:nvSpPr>
                <p:cNvPr id="8204" name="Rectangle 12">
                  <a:extLst>
                    <a:ext uri="{FF2B5EF4-FFF2-40B4-BE49-F238E27FC236}">
                      <a16:creationId xmlns:a16="http://schemas.microsoft.com/office/drawing/2014/main" id="{4FB5304F-7689-44D6-BB95-78EECE9BFD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2" y="403"/>
                  <a:ext cx="792" cy="7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bIns="0"/>
                <a:lstStyle/>
                <a:p>
                  <a:r>
                    <a:rPr lang="es-ES" altLang="es-ES" sz="240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2400"/>
                    <a:t> Sentido</a:t>
                  </a:r>
                  <a:endParaRPr lang="es-ES" altLang="es-ES" sz="2400" b="0"/>
                </a:p>
              </p:txBody>
            </p:sp>
            <p:sp>
              <p:nvSpPr>
                <p:cNvPr id="8223" name="Rectangle 31">
                  <a:extLst>
                    <a:ext uri="{FF2B5EF4-FFF2-40B4-BE49-F238E27FC236}">
                      <a16:creationId xmlns:a16="http://schemas.microsoft.com/office/drawing/2014/main" id="{4F4992E9-E985-46C2-B8A1-AA162CA40F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4" y="403"/>
                  <a:ext cx="848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8226" name="Group 34">
                <a:extLst>
                  <a:ext uri="{FF2B5EF4-FFF2-40B4-BE49-F238E27FC236}">
                    <a16:creationId xmlns:a16="http://schemas.microsoft.com/office/drawing/2014/main" id="{97C1ABED-2C7C-4B82-9EEB-F30D709274C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52" y="403"/>
                <a:ext cx="992" cy="759"/>
                <a:chOff x="1652" y="403"/>
                <a:chExt cx="992" cy="759"/>
              </a:xfrm>
            </p:grpSpPr>
            <p:sp>
              <p:nvSpPr>
                <p:cNvPr id="8205" name="Rectangle 13">
                  <a:extLst>
                    <a:ext uri="{FF2B5EF4-FFF2-40B4-BE49-F238E27FC236}">
                      <a16:creationId xmlns:a16="http://schemas.microsoft.com/office/drawing/2014/main" id="{56033B10-6315-4B12-9112-21ED6B5B3E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80" y="403"/>
                  <a:ext cx="936" cy="7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 b="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2400"/>
                    <a:t> Precisión</a:t>
                  </a:r>
                  <a:endParaRPr lang="es-ES" altLang="es-ES" sz="2400" b="0"/>
                </a:p>
              </p:txBody>
            </p:sp>
            <p:sp>
              <p:nvSpPr>
                <p:cNvPr id="8225" name="Rectangle 33">
                  <a:extLst>
                    <a:ext uri="{FF2B5EF4-FFF2-40B4-BE49-F238E27FC236}">
                      <a16:creationId xmlns:a16="http://schemas.microsoft.com/office/drawing/2014/main" id="{70FE75A6-A23A-45F8-9B0B-153568178B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2" y="403"/>
                  <a:ext cx="992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8228" name="Group 36">
                <a:extLst>
                  <a:ext uri="{FF2B5EF4-FFF2-40B4-BE49-F238E27FC236}">
                    <a16:creationId xmlns:a16="http://schemas.microsoft.com/office/drawing/2014/main" id="{E741B70D-8901-424B-9FC3-F041C9976D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44" y="403"/>
                <a:ext cx="920" cy="759"/>
                <a:chOff x="2644" y="403"/>
                <a:chExt cx="920" cy="759"/>
              </a:xfrm>
            </p:grpSpPr>
            <p:sp>
              <p:nvSpPr>
                <p:cNvPr id="8206" name="Rectangle 14">
                  <a:extLst>
                    <a:ext uri="{FF2B5EF4-FFF2-40B4-BE49-F238E27FC236}">
                      <a16:creationId xmlns:a16="http://schemas.microsoft.com/office/drawing/2014/main" id="{943F7B21-F939-4AEF-BDA2-CCFD5C2974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72" y="403"/>
                  <a:ext cx="864" cy="7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/>
                    <a:t>del Movimiento</a:t>
                  </a:r>
                  <a:endParaRPr lang="es-ES" altLang="es-ES" sz="2400" b="0"/>
                </a:p>
              </p:txBody>
            </p:sp>
            <p:sp>
              <p:nvSpPr>
                <p:cNvPr id="8227" name="Rectangle 35">
                  <a:extLst>
                    <a:ext uri="{FF2B5EF4-FFF2-40B4-BE49-F238E27FC236}">
                      <a16:creationId xmlns:a16="http://schemas.microsoft.com/office/drawing/2014/main" id="{6DA74B44-8DE0-45C9-A717-75438757E4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44" y="403"/>
                  <a:ext cx="920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8230" name="Group 38">
                <a:extLst>
                  <a:ext uri="{FF2B5EF4-FFF2-40B4-BE49-F238E27FC236}">
                    <a16:creationId xmlns:a16="http://schemas.microsoft.com/office/drawing/2014/main" id="{658EAF0F-8D0C-410A-A83C-05EAF3509E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162"/>
                <a:ext cx="804" cy="499"/>
                <a:chOff x="0" y="1162"/>
                <a:chExt cx="804" cy="499"/>
              </a:xfrm>
            </p:grpSpPr>
            <p:sp>
              <p:nvSpPr>
                <p:cNvPr id="8207" name="Rectangle 15">
                  <a:extLst>
                    <a:ext uri="{FF2B5EF4-FFF2-40B4-BE49-F238E27FC236}">
                      <a16:creationId xmlns:a16="http://schemas.microsoft.com/office/drawing/2014/main" id="{D18BF1C1-6470-4FF2-B794-EDD0B7B354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1162"/>
                  <a:ext cx="748" cy="49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 b="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2400"/>
                    <a:t> Respuesta</a:t>
                  </a:r>
                  <a:endParaRPr lang="es-ES" altLang="es-ES" sz="2400" b="0"/>
                </a:p>
              </p:txBody>
            </p:sp>
            <p:sp>
              <p:nvSpPr>
                <p:cNvPr id="8229" name="Rectangle 37">
                  <a:extLst>
                    <a:ext uri="{FF2B5EF4-FFF2-40B4-BE49-F238E27FC236}">
                      <a16:creationId xmlns:a16="http://schemas.microsoft.com/office/drawing/2014/main" id="{7DB6E54C-2F38-46B5-9770-98C6B0491D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162"/>
                  <a:ext cx="804" cy="49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8232" name="Group 40">
                <a:extLst>
                  <a:ext uri="{FF2B5EF4-FFF2-40B4-BE49-F238E27FC236}">
                    <a16:creationId xmlns:a16="http://schemas.microsoft.com/office/drawing/2014/main" id="{F296B674-3179-4F55-B197-2694CFFE9D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4" y="1162"/>
                <a:ext cx="848" cy="499"/>
                <a:chOff x="804" y="1162"/>
                <a:chExt cx="848" cy="499"/>
              </a:xfrm>
            </p:grpSpPr>
            <p:sp>
              <p:nvSpPr>
                <p:cNvPr id="8208" name="Rectangle 16">
                  <a:extLst>
                    <a:ext uri="{FF2B5EF4-FFF2-40B4-BE49-F238E27FC236}">
                      <a16:creationId xmlns:a16="http://schemas.microsoft.com/office/drawing/2014/main" id="{8AB97EC5-31AA-42BA-A758-096C72B2F9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2" y="1162"/>
                  <a:ext cx="792" cy="49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 b="0">
                      <a:latin typeface="Wingdings" panose="05000000000000000000" pitchFamily="2" charset="2"/>
                    </a:rPr>
                    <a:t>q</a:t>
                  </a:r>
                  <a:r>
                    <a:rPr lang="es-ES_tradnl" altLang="es-ES" sz="2200" b="0">
                      <a:latin typeface="Wingdings" panose="05000000000000000000" pitchFamily="2" charset="2"/>
                    </a:rPr>
                    <a:t> </a:t>
                  </a:r>
                  <a:r>
                    <a:rPr lang="es-ES" altLang="es-ES" sz="2200"/>
                    <a:t>Permanencia</a:t>
                  </a:r>
                </a:p>
              </p:txBody>
            </p:sp>
            <p:sp>
              <p:nvSpPr>
                <p:cNvPr id="8231" name="Rectangle 39">
                  <a:extLst>
                    <a:ext uri="{FF2B5EF4-FFF2-40B4-BE49-F238E27FC236}">
                      <a16:creationId xmlns:a16="http://schemas.microsoft.com/office/drawing/2014/main" id="{D9C9DA13-34AC-4468-8784-8BA905A17B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4" y="1162"/>
                  <a:ext cx="848" cy="49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8234" name="Group 42">
                <a:extLst>
                  <a:ext uri="{FF2B5EF4-FFF2-40B4-BE49-F238E27FC236}">
                    <a16:creationId xmlns:a16="http://schemas.microsoft.com/office/drawing/2014/main" id="{BD94F46C-24EC-4D4D-B5E7-66D2AA25C1F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52" y="1162"/>
                <a:ext cx="992" cy="499"/>
                <a:chOff x="1652" y="1162"/>
                <a:chExt cx="992" cy="499"/>
              </a:xfrm>
            </p:grpSpPr>
            <p:sp>
              <p:nvSpPr>
                <p:cNvPr id="8209" name="Rectangle 17">
                  <a:extLst>
                    <a:ext uri="{FF2B5EF4-FFF2-40B4-BE49-F238E27FC236}">
                      <a16:creationId xmlns:a16="http://schemas.microsoft.com/office/drawing/2014/main" id="{2A7F6EC6-6D6F-4F26-9D56-19D48B8B10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80" y="1162"/>
                  <a:ext cx="936" cy="49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 b="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2400"/>
                    <a:t> Recuperación</a:t>
                  </a:r>
                  <a:endParaRPr lang="es-ES" altLang="es-ES" sz="2400" b="0"/>
                </a:p>
              </p:txBody>
            </p:sp>
            <p:sp>
              <p:nvSpPr>
                <p:cNvPr id="8233" name="Rectangle 41">
                  <a:extLst>
                    <a:ext uri="{FF2B5EF4-FFF2-40B4-BE49-F238E27FC236}">
                      <a16:creationId xmlns:a16="http://schemas.microsoft.com/office/drawing/2014/main" id="{3B16B597-9529-4A8B-A11C-3EE4F7B364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2" y="1162"/>
                  <a:ext cx="992" cy="49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8236" name="Group 44">
                <a:extLst>
                  <a:ext uri="{FF2B5EF4-FFF2-40B4-BE49-F238E27FC236}">
                    <a16:creationId xmlns:a16="http://schemas.microsoft.com/office/drawing/2014/main" id="{29FCCFE7-8856-4637-B32C-15B9B373775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44" y="1162"/>
                <a:ext cx="920" cy="499"/>
                <a:chOff x="2644" y="1162"/>
                <a:chExt cx="920" cy="499"/>
              </a:xfrm>
            </p:grpSpPr>
            <p:sp>
              <p:nvSpPr>
                <p:cNvPr id="8210" name="Rectangle 18">
                  <a:extLst>
                    <a:ext uri="{FF2B5EF4-FFF2-40B4-BE49-F238E27FC236}">
                      <a16:creationId xmlns:a16="http://schemas.microsoft.com/office/drawing/2014/main" id="{40320B39-FD9A-4D91-B474-375CC1C706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72" y="1162"/>
                  <a:ext cx="864" cy="49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/>
                    <a:t>Tiem</a:t>
                  </a:r>
                  <a:r>
                    <a:rPr lang="es-ES_tradnl" altLang="es-ES" sz="2400"/>
                    <a:t>p</a:t>
                  </a:r>
                  <a:r>
                    <a:rPr lang="es-ES" altLang="es-ES" sz="2400"/>
                    <a:t>o...</a:t>
                  </a:r>
                  <a:endParaRPr lang="es-ES" altLang="es-ES" sz="2400" b="0"/>
                </a:p>
              </p:txBody>
            </p:sp>
            <p:sp>
              <p:nvSpPr>
                <p:cNvPr id="8235" name="Rectangle 43">
                  <a:extLst>
                    <a:ext uri="{FF2B5EF4-FFF2-40B4-BE49-F238E27FC236}">
                      <a16:creationId xmlns:a16="http://schemas.microsoft.com/office/drawing/2014/main" id="{EEF38BED-6348-4E99-ADA0-035A134047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44" y="1162"/>
                  <a:ext cx="920" cy="49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8238" name="Group 46">
                <a:extLst>
                  <a:ext uri="{FF2B5EF4-FFF2-40B4-BE49-F238E27FC236}">
                    <a16:creationId xmlns:a16="http://schemas.microsoft.com/office/drawing/2014/main" id="{D4E74CF1-3820-4C47-962C-2C98AFB8F0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661"/>
                <a:ext cx="804" cy="537"/>
                <a:chOff x="0" y="1661"/>
                <a:chExt cx="804" cy="537"/>
              </a:xfrm>
            </p:grpSpPr>
            <p:sp>
              <p:nvSpPr>
                <p:cNvPr id="8211" name="Rectangle 19">
                  <a:extLst>
                    <a:ext uri="{FF2B5EF4-FFF2-40B4-BE49-F238E27FC236}">
                      <a16:creationId xmlns:a16="http://schemas.microsoft.com/office/drawing/2014/main" id="{ECDEE19A-71B4-4327-A302-C7B2F34C7A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" y="1661"/>
                  <a:ext cx="748" cy="5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 b="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2400" b="0"/>
                    <a:t> </a:t>
                  </a:r>
                  <a:r>
                    <a:rPr lang="es-ES" altLang="es-ES" sz="2400"/>
                    <a:t>Espacticidad</a:t>
                  </a:r>
                  <a:endParaRPr lang="es-ES" altLang="es-ES" sz="2400" b="0"/>
                </a:p>
              </p:txBody>
            </p:sp>
            <p:sp>
              <p:nvSpPr>
                <p:cNvPr id="8237" name="Rectangle 45">
                  <a:extLst>
                    <a:ext uri="{FF2B5EF4-FFF2-40B4-BE49-F238E27FC236}">
                      <a16:creationId xmlns:a16="http://schemas.microsoft.com/office/drawing/2014/main" id="{258AAA00-9124-4054-A008-3E94BF8952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661"/>
                  <a:ext cx="804" cy="53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8240" name="Group 48">
                <a:extLst>
                  <a:ext uri="{FF2B5EF4-FFF2-40B4-BE49-F238E27FC236}">
                    <a16:creationId xmlns:a16="http://schemas.microsoft.com/office/drawing/2014/main" id="{7EF2384F-EA19-482F-ACE3-78952D05F2A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4" y="1661"/>
                <a:ext cx="848" cy="537"/>
                <a:chOff x="804" y="1661"/>
                <a:chExt cx="848" cy="537"/>
              </a:xfrm>
            </p:grpSpPr>
            <p:sp>
              <p:nvSpPr>
                <p:cNvPr id="8212" name="Rectangle 20">
                  <a:extLst>
                    <a:ext uri="{FF2B5EF4-FFF2-40B4-BE49-F238E27FC236}">
                      <a16:creationId xmlns:a16="http://schemas.microsoft.com/office/drawing/2014/main" id="{F72BE0F7-D7BA-4195-9431-DF2420027D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2" y="1661"/>
                  <a:ext cx="792" cy="5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 b="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2400" b="0"/>
                    <a:t> </a:t>
                  </a:r>
                  <a:r>
                    <a:rPr lang="es-ES" altLang="es-ES" sz="2400"/>
                    <a:t>Temblores</a:t>
                  </a:r>
                  <a:endParaRPr lang="es-ES" altLang="es-ES" sz="2400" b="0"/>
                </a:p>
              </p:txBody>
            </p:sp>
            <p:sp>
              <p:nvSpPr>
                <p:cNvPr id="8239" name="Rectangle 47">
                  <a:extLst>
                    <a:ext uri="{FF2B5EF4-FFF2-40B4-BE49-F238E27FC236}">
                      <a16:creationId xmlns:a16="http://schemas.microsoft.com/office/drawing/2014/main" id="{68CBD94B-C9A5-409F-B6AA-594120F159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4" y="1661"/>
                  <a:ext cx="848" cy="53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8242" name="Group 50">
                <a:extLst>
                  <a:ext uri="{FF2B5EF4-FFF2-40B4-BE49-F238E27FC236}">
                    <a16:creationId xmlns:a16="http://schemas.microsoft.com/office/drawing/2014/main" id="{64B7DF7D-0DD7-4D31-BFC5-B0784AB4F4A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52" y="1661"/>
                <a:ext cx="992" cy="537"/>
                <a:chOff x="1652" y="1661"/>
                <a:chExt cx="992" cy="537"/>
              </a:xfrm>
            </p:grpSpPr>
            <p:sp>
              <p:nvSpPr>
                <p:cNvPr id="8213" name="Rectangle 21">
                  <a:extLst>
                    <a:ext uri="{FF2B5EF4-FFF2-40B4-BE49-F238E27FC236}">
                      <a16:creationId xmlns:a16="http://schemas.microsoft.com/office/drawing/2014/main" id="{8DCF6480-1FC3-4A10-9557-3652CD71CB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80" y="1661"/>
                  <a:ext cx="936" cy="5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 b="0">
                      <a:latin typeface="Wingdings" panose="05000000000000000000" pitchFamily="2" charset="2"/>
                    </a:rPr>
                    <a:t>q</a:t>
                  </a:r>
                  <a:r>
                    <a:rPr lang="es-ES" altLang="es-ES" sz="2400" b="0"/>
                    <a:t> </a:t>
                  </a:r>
                  <a:r>
                    <a:rPr lang="es-ES" altLang="es-ES" sz="2400"/>
                    <a:t>Fatiga</a:t>
                  </a:r>
                  <a:endParaRPr lang="es-ES" altLang="es-ES" sz="2400" b="0"/>
                </a:p>
              </p:txBody>
            </p:sp>
            <p:sp>
              <p:nvSpPr>
                <p:cNvPr id="8241" name="Rectangle 49">
                  <a:extLst>
                    <a:ext uri="{FF2B5EF4-FFF2-40B4-BE49-F238E27FC236}">
                      <a16:creationId xmlns:a16="http://schemas.microsoft.com/office/drawing/2014/main" id="{38343C3A-45A2-4FD5-8B83-A06E063052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2" y="1661"/>
                  <a:ext cx="992" cy="53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8244" name="Group 52">
                <a:extLst>
                  <a:ext uri="{FF2B5EF4-FFF2-40B4-BE49-F238E27FC236}">
                    <a16:creationId xmlns:a16="http://schemas.microsoft.com/office/drawing/2014/main" id="{507FD2E7-5E02-4E5D-8047-642CEE0041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44" y="1661"/>
                <a:ext cx="920" cy="537"/>
                <a:chOff x="2644" y="1661"/>
                <a:chExt cx="920" cy="537"/>
              </a:xfrm>
            </p:grpSpPr>
            <p:sp>
              <p:nvSpPr>
                <p:cNvPr id="8214" name="Rectangle 22">
                  <a:extLst>
                    <a:ext uri="{FF2B5EF4-FFF2-40B4-BE49-F238E27FC236}">
                      <a16:creationId xmlns:a16="http://schemas.microsoft.com/office/drawing/2014/main" id="{33E92620-9C2C-4FF0-9C2A-DB083773AF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72" y="1661"/>
                  <a:ext cx="864" cy="5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s-ES" altLang="es-ES" sz="2400">
                      <a:cs typeface="Courier New" panose="02070309020205020404" pitchFamily="49" charset="0"/>
                    </a:rPr>
                    <a:t>Movimientos Incontrolados</a:t>
                  </a:r>
                  <a:endParaRPr lang="es-ES" altLang="es-ES" sz="2400" b="0"/>
                </a:p>
              </p:txBody>
            </p:sp>
            <p:sp>
              <p:nvSpPr>
                <p:cNvPr id="8243" name="Rectangle 51">
                  <a:extLst>
                    <a:ext uri="{FF2B5EF4-FFF2-40B4-BE49-F238E27FC236}">
                      <a16:creationId xmlns:a16="http://schemas.microsoft.com/office/drawing/2014/main" id="{ABB2433C-5F10-44CC-9A7C-6DB3B1466E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44" y="1661"/>
                  <a:ext cx="920" cy="53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  <p:sp>
          <p:nvSpPr>
            <p:cNvPr id="8246" name="Rectangle 54">
              <a:extLst>
                <a:ext uri="{FF2B5EF4-FFF2-40B4-BE49-F238E27FC236}">
                  <a16:creationId xmlns:a16="http://schemas.microsoft.com/office/drawing/2014/main" id="{078D1097-71D7-4C03-B308-7CE43DB28F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3570" cy="2204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8248" name="Rectangle 56">
            <a:extLst>
              <a:ext uri="{FF2B5EF4-FFF2-40B4-BE49-F238E27FC236}">
                <a16:creationId xmlns:a16="http://schemas.microsoft.com/office/drawing/2014/main" id="{D62AC105-C98C-4E7F-9C58-E38CD7E5D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467225"/>
            <a:ext cx="9144000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es-ES" altLang="es-ES" sz="1400" b="0"/>
            </a:br>
            <a:endParaRPr lang="es-ES" altLang="es-ES" sz="2400" b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>
            <a:extLst>
              <a:ext uri="{FF2B5EF4-FFF2-40B4-BE49-F238E27FC236}">
                <a16:creationId xmlns:a16="http://schemas.microsoft.com/office/drawing/2014/main" id="{88E2ADE4-936B-4B96-92EB-DA5D8C326339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8600"/>
            <a:ext cx="1066800" cy="2057400"/>
            <a:chOff x="3888" y="768"/>
            <a:chExt cx="1731" cy="3356"/>
          </a:xfrm>
        </p:grpSpPr>
        <p:grpSp>
          <p:nvGrpSpPr>
            <p:cNvPr id="9219" name="Group 3">
              <a:extLst>
                <a:ext uri="{FF2B5EF4-FFF2-40B4-BE49-F238E27FC236}">
                  <a16:creationId xmlns:a16="http://schemas.microsoft.com/office/drawing/2014/main" id="{5AF910B4-0950-4FAE-87A3-E5156C0123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768"/>
              <a:ext cx="1392" cy="1934"/>
              <a:chOff x="3888" y="768"/>
              <a:chExt cx="1392" cy="1934"/>
            </a:xfrm>
          </p:grpSpPr>
          <p:sp>
            <p:nvSpPr>
              <p:cNvPr id="9220" name="AutoShape 4">
                <a:extLst>
                  <a:ext uri="{FF2B5EF4-FFF2-40B4-BE49-F238E27FC236}">
                    <a16:creationId xmlns:a16="http://schemas.microsoft.com/office/drawing/2014/main" id="{94FB1C1B-5036-4FF3-9697-366040ADB6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" y="2078"/>
                <a:ext cx="816" cy="62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9221" name="AutoShape 5">
                <a:extLst>
                  <a:ext uri="{FF2B5EF4-FFF2-40B4-BE49-F238E27FC236}">
                    <a16:creationId xmlns:a16="http://schemas.microsoft.com/office/drawing/2014/main" id="{87B6EDFE-7AC9-4020-8AF9-E368C1B8A9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9171">
                <a:off x="3888" y="768"/>
                <a:ext cx="1392" cy="1632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aphicFrame>
          <p:nvGraphicFramePr>
            <p:cNvPr id="9222" name="Object 6">
              <a:extLst>
                <a:ext uri="{FF2B5EF4-FFF2-40B4-BE49-F238E27FC236}">
                  <a16:creationId xmlns:a16="http://schemas.microsoft.com/office/drawing/2014/main" id="{64F2769E-990A-434A-B065-86A185671C6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6" y="3182"/>
            <a:ext cx="1413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7" name="Imagen de mapa de bits" r:id="rId3" imgW="3572374" imgH="2381582" progId="Paint.Picture">
                    <p:embed/>
                  </p:oleObj>
                </mc:Choice>
                <mc:Fallback>
                  <p:oleObj name="Imagen de mapa de bits" r:id="rId3" imgW="3572374" imgH="2381582" progId="Paint.Picture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6" y="3182"/>
                          <a:ext cx="1413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9223" name="AutoShape 7">
              <a:extLst>
                <a:ext uri="{FF2B5EF4-FFF2-40B4-BE49-F238E27FC236}">
                  <a16:creationId xmlns:a16="http://schemas.microsoft.com/office/drawing/2014/main" id="{B30C91F6-7CD2-44F6-9F2F-98EEAC3A8065}"/>
                </a:ext>
              </a:extLst>
            </p:cNvPr>
            <p:cNvCxnSpPr>
              <a:cxnSpLocks noChangeShapeType="1"/>
              <a:stCxn id="9221" idx="4"/>
              <a:endCxn id="0" idx="1"/>
            </p:cNvCxnSpPr>
            <p:nvPr/>
          </p:nvCxnSpPr>
          <p:spPr bwMode="auto">
            <a:xfrm flipH="1">
              <a:off x="4206" y="1920"/>
              <a:ext cx="573" cy="1733"/>
            </a:xfrm>
            <a:prstGeom prst="curvedConnector5">
              <a:avLst>
                <a:gd name="adj1" fmla="val -170681"/>
                <a:gd name="adj2" fmla="val 57417"/>
                <a:gd name="adj3" fmla="val 125130"/>
              </a:avLst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aphicFrame>
        <p:nvGraphicFramePr>
          <p:cNvPr id="9224" name="Object 8">
            <a:extLst>
              <a:ext uri="{FF2B5EF4-FFF2-40B4-BE49-F238E27FC236}">
                <a16:creationId xmlns:a16="http://schemas.microsoft.com/office/drawing/2014/main" id="{A1306ACE-CDC4-47EC-BB7D-C399404C4E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Imagen de mapa de bits" r:id="rId5" imgW="304923" imgH="304923" progId="Paint.Picture">
                  <p:embed/>
                </p:oleObj>
              </mc:Choice>
              <mc:Fallback>
                <p:oleObj name="Imagen de mapa de bits" r:id="rId5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Rectangle 9">
            <a:extLst>
              <a:ext uri="{FF2B5EF4-FFF2-40B4-BE49-F238E27FC236}">
                <a16:creationId xmlns:a16="http://schemas.microsoft.com/office/drawing/2014/main" id="{96BB7E1C-40A8-457C-A54A-8C0C0405E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00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4492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" altLang="es-ES" b="0"/>
              <a:t>Dentro del Catálogo General de Ayudas Técnicas, </a:t>
            </a:r>
            <a:endParaRPr lang="es-ES_tradnl" altLang="es-ES" b="0"/>
          </a:p>
          <a:p>
            <a:r>
              <a:rPr lang="es-ES" altLang="es-ES" b="0"/>
              <a:t>editado por el CEAPAT, siguiendo la norma ISO, </a:t>
            </a:r>
            <a:endParaRPr lang="es-ES_tradnl" altLang="es-ES" b="0"/>
          </a:p>
          <a:p>
            <a:r>
              <a:rPr lang="es-ES" altLang="es-ES" b="0"/>
              <a:t>los interruptores se incluyen dentro del apartado 210602:</a:t>
            </a:r>
            <a:endParaRPr lang="es-ES_tradnl" altLang="es-ES" b="0"/>
          </a:p>
          <a:p>
            <a:endParaRPr lang="es-ES" altLang="es-ES" b="0"/>
          </a:p>
          <a:p>
            <a:pPr eaLnBrk="0" hangingPunct="0"/>
            <a:r>
              <a:rPr lang="es-ES" altLang="es-ES" sz="2800"/>
              <a:t>21.-Ayudas para la comunicación, información </a:t>
            </a:r>
            <a:r>
              <a:rPr lang="es-ES_tradnl" altLang="es-ES" sz="2800"/>
              <a:t>	</a:t>
            </a:r>
            <a:r>
              <a:rPr lang="es-ES" altLang="es-ES" sz="2800"/>
              <a:t>y señalización</a:t>
            </a:r>
            <a:endParaRPr lang="es-ES" altLang="es-ES" sz="2800" b="0"/>
          </a:p>
          <a:p>
            <a:pPr eaLnBrk="0" hangingPunct="0"/>
            <a:r>
              <a:rPr lang="es-ES" altLang="es-ES" sz="2800"/>
              <a:t>06.- Ayudas para facilitar la señalización y/o </a:t>
            </a:r>
            <a:r>
              <a:rPr lang="es-ES_tradnl" altLang="es-ES" sz="2800"/>
              <a:t>	</a:t>
            </a:r>
            <a:r>
              <a:rPr lang="es-ES" altLang="es-ES" sz="2800"/>
              <a:t>pulsación</a:t>
            </a:r>
            <a:endParaRPr lang="es-ES" altLang="es-ES" sz="2800" b="0"/>
          </a:p>
          <a:p>
            <a:pPr eaLnBrk="0" hangingPunct="0"/>
            <a:r>
              <a:rPr lang="es-ES" altLang="es-ES" sz="2800"/>
              <a:t>02.- Pulsadores o conmutadores, joysticks y </a:t>
            </a:r>
            <a:r>
              <a:rPr lang="es-ES_tradnl" altLang="es-ES" sz="2800"/>
              <a:t>	</a:t>
            </a:r>
            <a:r>
              <a:rPr lang="es-ES" altLang="es-ES" sz="2800"/>
              <a:t>soportes.</a:t>
            </a:r>
            <a:r>
              <a:rPr lang="es-ES" altLang="es-ES"/>
              <a:t> </a:t>
            </a:r>
            <a:endParaRPr lang="es-ES" altLang="es-ES" b="0"/>
          </a:p>
        </p:txBody>
      </p:sp>
      <p:sp>
        <p:nvSpPr>
          <p:cNvPr id="9226" name="WordArt 10">
            <a:extLst>
              <a:ext uri="{FF2B5EF4-FFF2-40B4-BE49-F238E27FC236}">
                <a16:creationId xmlns:a16="http://schemas.microsoft.com/office/drawing/2014/main" id="{6ADEFBB4-FA35-4B53-9524-20049487A46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" y="304800"/>
            <a:ext cx="4724400" cy="457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Tipo de interruptores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>
            <a:extLst>
              <a:ext uri="{FF2B5EF4-FFF2-40B4-BE49-F238E27FC236}">
                <a16:creationId xmlns:a16="http://schemas.microsoft.com/office/drawing/2014/main" id="{BA0C01C1-A377-4ADD-B5E6-4BB5E81CD8AC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8600"/>
            <a:ext cx="1066800" cy="2057400"/>
            <a:chOff x="3888" y="768"/>
            <a:chExt cx="1731" cy="3356"/>
          </a:xfrm>
        </p:grpSpPr>
        <p:grpSp>
          <p:nvGrpSpPr>
            <p:cNvPr id="10243" name="Group 3">
              <a:extLst>
                <a:ext uri="{FF2B5EF4-FFF2-40B4-BE49-F238E27FC236}">
                  <a16:creationId xmlns:a16="http://schemas.microsoft.com/office/drawing/2014/main" id="{F844FDE9-5DB1-4A8D-B467-B7B702CB76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768"/>
              <a:ext cx="1392" cy="1934"/>
              <a:chOff x="3888" y="768"/>
              <a:chExt cx="1392" cy="1934"/>
            </a:xfrm>
          </p:grpSpPr>
          <p:sp>
            <p:nvSpPr>
              <p:cNvPr id="10244" name="AutoShape 4">
                <a:extLst>
                  <a:ext uri="{FF2B5EF4-FFF2-40B4-BE49-F238E27FC236}">
                    <a16:creationId xmlns:a16="http://schemas.microsoft.com/office/drawing/2014/main" id="{405CF627-081D-4B98-A1A6-D22043C37E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" y="2078"/>
                <a:ext cx="816" cy="624"/>
              </a:xfrm>
              <a:custGeom>
                <a:avLst/>
                <a:gdLst>
                  <a:gd name="G0" fmla="+- 5400 0 0"/>
                  <a:gd name="G1" fmla="+- 21600 0 5400"/>
                  <a:gd name="G2" fmla="+- 21600 0 54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245" name="AutoShape 5">
                <a:extLst>
                  <a:ext uri="{FF2B5EF4-FFF2-40B4-BE49-F238E27FC236}">
                    <a16:creationId xmlns:a16="http://schemas.microsoft.com/office/drawing/2014/main" id="{3FD9283E-9E98-44D8-8A7B-17B388A21C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9171">
                <a:off x="3888" y="768"/>
                <a:ext cx="1392" cy="1632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aphicFrame>
          <p:nvGraphicFramePr>
            <p:cNvPr id="10246" name="Object 6">
              <a:extLst>
                <a:ext uri="{FF2B5EF4-FFF2-40B4-BE49-F238E27FC236}">
                  <a16:creationId xmlns:a16="http://schemas.microsoft.com/office/drawing/2014/main" id="{CD2DEE7A-AF8A-472C-B869-D73D29D2B87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6" y="3182"/>
            <a:ext cx="1413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6" name="Imagen de mapa de bits" r:id="rId3" imgW="3572374" imgH="2381582" progId="Paint.Picture">
                    <p:embed/>
                  </p:oleObj>
                </mc:Choice>
                <mc:Fallback>
                  <p:oleObj name="Imagen de mapa de bits" r:id="rId3" imgW="3572374" imgH="2381582" progId="Paint.Picture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6" y="3182"/>
                          <a:ext cx="1413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0247" name="AutoShape 7">
              <a:extLst>
                <a:ext uri="{FF2B5EF4-FFF2-40B4-BE49-F238E27FC236}">
                  <a16:creationId xmlns:a16="http://schemas.microsoft.com/office/drawing/2014/main" id="{AF0DA082-2BFE-423B-BE7F-0F694D99089F}"/>
                </a:ext>
              </a:extLst>
            </p:cNvPr>
            <p:cNvCxnSpPr>
              <a:cxnSpLocks noChangeShapeType="1"/>
              <a:stCxn id="10245" idx="4"/>
              <a:endCxn id="0" idx="1"/>
            </p:cNvCxnSpPr>
            <p:nvPr/>
          </p:nvCxnSpPr>
          <p:spPr bwMode="auto">
            <a:xfrm flipH="1">
              <a:off x="4206" y="1920"/>
              <a:ext cx="573" cy="1733"/>
            </a:xfrm>
            <a:prstGeom prst="curvedConnector5">
              <a:avLst>
                <a:gd name="adj1" fmla="val -170681"/>
                <a:gd name="adj2" fmla="val 57417"/>
                <a:gd name="adj3" fmla="val 125130"/>
              </a:avLst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aphicFrame>
        <p:nvGraphicFramePr>
          <p:cNvPr id="10248" name="Object 8">
            <a:extLst>
              <a:ext uri="{FF2B5EF4-FFF2-40B4-BE49-F238E27FC236}">
                <a16:creationId xmlns:a16="http://schemas.microsoft.com/office/drawing/2014/main" id="{A05148F5-BA8B-4AB7-A88F-3EBE2EB9CC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553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7" name="Imagen de mapa de bits" r:id="rId5" imgW="304923" imgH="304923" progId="Paint.Picture">
                  <p:embed/>
                </p:oleObj>
              </mc:Choice>
              <mc:Fallback>
                <p:oleObj name="Imagen de mapa de bits" r:id="rId5" imgW="304923" imgH="304923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53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2" name="AutoShape 32">
            <a:extLst>
              <a:ext uri="{FF2B5EF4-FFF2-40B4-BE49-F238E27FC236}">
                <a16:creationId xmlns:a16="http://schemas.microsoft.com/office/drawing/2014/main" id="{6F3D8163-C72B-44B3-9F1F-1FE138C26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600200"/>
            <a:ext cx="3810000" cy="2895600"/>
          </a:xfrm>
          <a:prstGeom prst="foldedCorner">
            <a:avLst>
              <a:gd name="adj" fmla="val 12500"/>
            </a:avLst>
          </a:prstGeom>
          <a:blipFill dpi="0" rotWithShape="0">
            <a:blip r:embed="rId7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altLang="es-ES" sz="4400"/>
              <a:t>Acción</a:t>
            </a:r>
            <a:endParaRPr lang="es-ES" altLang="es-ES" sz="4400"/>
          </a:p>
        </p:txBody>
      </p:sp>
      <p:sp>
        <p:nvSpPr>
          <p:cNvPr id="10273" name="AutoShape 33">
            <a:extLst>
              <a:ext uri="{FF2B5EF4-FFF2-40B4-BE49-F238E27FC236}">
                <a16:creationId xmlns:a16="http://schemas.microsoft.com/office/drawing/2014/main" id="{7D68E8C6-2809-43AE-8F53-B8A048B81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1828800"/>
            <a:ext cx="3810000" cy="2895600"/>
          </a:xfrm>
          <a:prstGeom prst="foldedCorner">
            <a:avLst>
              <a:gd name="adj" fmla="val 12500"/>
            </a:avLst>
          </a:prstGeom>
          <a:blipFill dpi="0" rotWithShape="0">
            <a:blip r:embed="rId7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altLang="es-ES" sz="4400"/>
              <a:t>Descripción</a:t>
            </a:r>
            <a:endParaRPr lang="es-ES" altLang="es-ES" sz="4400"/>
          </a:p>
        </p:txBody>
      </p:sp>
      <p:sp>
        <p:nvSpPr>
          <p:cNvPr id="10274" name="AutoShape 34">
            <a:extLst>
              <a:ext uri="{FF2B5EF4-FFF2-40B4-BE49-F238E27FC236}">
                <a16:creationId xmlns:a16="http://schemas.microsoft.com/office/drawing/2014/main" id="{7F900F10-CE2C-4200-B82E-BF8842DC5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1981200"/>
            <a:ext cx="3810000" cy="2895600"/>
          </a:xfrm>
          <a:prstGeom prst="foldedCorner">
            <a:avLst>
              <a:gd name="adj" fmla="val 12500"/>
            </a:avLst>
          </a:prstGeom>
          <a:blipFill dpi="0" rotWithShape="0">
            <a:blip r:embed="rId7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altLang="es-ES" sz="4400"/>
              <a:t>Modelo</a:t>
            </a:r>
            <a:endParaRPr lang="es-ES" altLang="es-ES" sz="4400"/>
          </a:p>
        </p:txBody>
      </p:sp>
      <p:sp>
        <p:nvSpPr>
          <p:cNvPr id="10275" name="AutoShape 35">
            <a:extLst>
              <a:ext uri="{FF2B5EF4-FFF2-40B4-BE49-F238E27FC236}">
                <a16:creationId xmlns:a16="http://schemas.microsoft.com/office/drawing/2014/main" id="{3AFD881F-F369-4236-B601-C6B3B526E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209800"/>
            <a:ext cx="3810000" cy="2895600"/>
          </a:xfrm>
          <a:prstGeom prst="foldedCorner">
            <a:avLst>
              <a:gd name="adj" fmla="val 12500"/>
            </a:avLst>
          </a:prstGeom>
          <a:blipFill dpi="0" rotWithShape="0">
            <a:blip r:embed="rId7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altLang="es-ES" sz="4400"/>
              <a:t>Imagen</a:t>
            </a:r>
            <a:endParaRPr lang="es-ES" altLang="es-E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3" presetClass="entr" presetSubtype="52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3" presetClass="entr" presetSubtype="52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3" presetClass="entr" presetSubtype="52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2" grpId="0" animBg="1" autoUpdateAnimBg="0"/>
      <p:bldP spid="10273" grpId="0" animBg="1" autoUpdateAnimBg="0"/>
      <p:bldP spid="10274" grpId="0" animBg="1" autoUpdateAnimBg="0"/>
      <p:bldP spid="10275" grpId="0" animBg="1" autoUpdateAnimBg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45085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E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45085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E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1590</Words>
  <Application>Microsoft Office PowerPoint</Application>
  <PresentationFormat>Presentación en pantalla (4:3)</PresentationFormat>
  <Paragraphs>313</Paragraphs>
  <Slides>23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2" baseType="lpstr">
      <vt:lpstr>Times New Roman</vt:lpstr>
      <vt:lpstr>Amazone BT</vt:lpstr>
      <vt:lpstr>Broadway</vt:lpstr>
      <vt:lpstr>Copperplate Gothic Bold</vt:lpstr>
      <vt:lpstr>Wingdings</vt:lpstr>
      <vt:lpstr>Courier New</vt:lpstr>
      <vt:lpstr>Garamond</vt:lpstr>
      <vt:lpstr>Diseño predeterminado</vt:lpstr>
      <vt:lpstr>Imagen de mapa de bits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yo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gaspar</dc:creator>
  <cp:lastModifiedBy>Gaspar</cp:lastModifiedBy>
  <cp:revision>13</cp:revision>
  <dcterms:created xsi:type="dcterms:W3CDTF">2002-06-25T00:47:08Z</dcterms:created>
  <dcterms:modified xsi:type="dcterms:W3CDTF">2023-12-20T08:53:45Z</dcterms:modified>
</cp:coreProperties>
</file>